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4"/>
    <p:sldMasterId id="2147483731" r:id="rId5"/>
    <p:sldMasterId id="2147483732" r:id="rId6"/>
  </p:sldMasterIdLst>
  <p:notesMasterIdLst>
    <p:notesMasterId r:id="rId28"/>
  </p:notesMasterIdLst>
  <p:handoutMasterIdLst>
    <p:handoutMasterId r:id="rId29"/>
  </p:handoutMasterIdLst>
  <p:sldIdLst>
    <p:sldId id="371" r:id="rId7"/>
    <p:sldId id="312" r:id="rId8"/>
    <p:sldId id="318" r:id="rId9"/>
    <p:sldId id="307" r:id="rId10"/>
    <p:sldId id="311" r:id="rId11"/>
    <p:sldId id="313" r:id="rId12"/>
    <p:sldId id="315" r:id="rId13"/>
    <p:sldId id="314" r:id="rId14"/>
    <p:sldId id="316" r:id="rId15"/>
    <p:sldId id="317" r:id="rId16"/>
    <p:sldId id="288" r:id="rId17"/>
    <p:sldId id="289" r:id="rId18"/>
    <p:sldId id="281" r:id="rId19"/>
    <p:sldId id="304" r:id="rId20"/>
    <p:sldId id="290" r:id="rId21"/>
    <p:sldId id="294" r:id="rId22"/>
    <p:sldId id="291" r:id="rId23"/>
    <p:sldId id="292" r:id="rId24"/>
    <p:sldId id="293" r:id="rId25"/>
    <p:sldId id="308" r:id="rId26"/>
    <p:sldId id="372" r:id="rId27"/>
  </p:sldIdLst>
  <p:sldSz cx="12192000" cy="6858000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 Björnson" initials="EB" lastIdx="1" clrIdx="0">
    <p:extLst>
      <p:ext uri="{19B8F6BF-5375-455C-9EA6-DF929625EA0E}">
        <p15:presenceInfo xmlns:p15="http://schemas.microsoft.com/office/powerpoint/2012/main" userId="S::emibj29@liu.se::b0a7c065-f6f4-41b0-b3e4-ccdb47e1a0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FB5"/>
    <a:srgbClr val="00CBD5"/>
    <a:srgbClr val="00B9E7"/>
    <a:srgbClr val="3BA890"/>
    <a:srgbClr val="009CA6"/>
    <a:srgbClr val="0099C6"/>
    <a:srgbClr val="2D89B1"/>
    <a:srgbClr val="009BA8"/>
    <a:srgbClr val="17C7D2"/>
    <a:srgbClr val="0CC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8" autoAdjust="0"/>
    <p:restoredTop sz="94563" autoAdjust="0"/>
  </p:normalViewPr>
  <p:slideViewPr>
    <p:cSldViewPr snapToGrid="0" snapToObjects="1">
      <p:cViewPr varScale="1">
        <p:scale>
          <a:sx n="93" d="100"/>
          <a:sy n="93" d="100"/>
        </p:scale>
        <p:origin x="224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97" d="100"/>
          <a:sy n="197" d="100"/>
        </p:scale>
        <p:origin x="2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 Björnson" userId="b0a7c065-f6f4-41b0-b3e4-ccdb47e1a085" providerId="ADAL" clId="{B3850A7A-460A-134D-836E-18E4F8661390}"/>
    <pc:docChg chg="undo redo custSel addSld delSld modSld sldOrd modMainMaster">
      <pc:chgData name="Emil Björnson" userId="b0a7c065-f6f4-41b0-b3e4-ccdb47e1a085" providerId="ADAL" clId="{B3850A7A-460A-134D-836E-18E4F8661390}" dt="2021-03-24T07:12:46.906" v="3563" actId="2696"/>
      <pc:docMkLst>
        <pc:docMk/>
      </pc:docMkLst>
      <pc:sldChg chg="del">
        <pc:chgData name="Emil Björnson" userId="b0a7c065-f6f4-41b0-b3e4-ccdb47e1a085" providerId="ADAL" clId="{B3850A7A-460A-134D-836E-18E4F8661390}" dt="2021-03-21T07:35:44.108" v="11" actId="2696"/>
        <pc:sldMkLst>
          <pc:docMk/>
          <pc:sldMk cId="387622650" sldId="256"/>
        </pc:sldMkLst>
      </pc:sldChg>
      <pc:sldChg chg="delSp modSp mod">
        <pc:chgData name="Emil Björnson" userId="b0a7c065-f6f4-41b0-b3e4-ccdb47e1a085" providerId="ADAL" clId="{B3850A7A-460A-134D-836E-18E4F8661390}" dt="2021-03-21T09:17:12.466" v="1955" actId="1036"/>
        <pc:sldMkLst>
          <pc:docMk/>
          <pc:sldMk cId="3911242721" sldId="281"/>
        </pc:sldMkLst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3911242721" sldId="281"/>
            <ac:spMk id="5" creationId="{458787F2-8B11-4F40-8C44-EDF4961424A3}"/>
          </ac:spMkLst>
        </pc:spChg>
        <pc:spChg chg="mod">
          <ac:chgData name="Emil Björnson" userId="b0a7c065-f6f4-41b0-b3e4-ccdb47e1a085" providerId="ADAL" clId="{B3850A7A-460A-134D-836E-18E4F8661390}" dt="2021-03-21T09:17:12.466" v="1955" actId="1036"/>
          <ac:spMkLst>
            <pc:docMk/>
            <pc:sldMk cId="3911242721" sldId="281"/>
            <ac:spMk id="9" creationId="{E95BBA23-33DD-854B-A628-79C0889F3B4E}"/>
          </ac:spMkLst>
        </pc:spChg>
      </pc:sldChg>
      <pc:sldChg chg="delSp del">
        <pc:chgData name="Emil Björnson" userId="b0a7c065-f6f4-41b0-b3e4-ccdb47e1a085" providerId="ADAL" clId="{B3850A7A-460A-134D-836E-18E4F8661390}" dt="2021-03-21T09:07:19.795" v="1701" actId="2696"/>
        <pc:sldMkLst>
          <pc:docMk/>
          <pc:sldMk cId="3799028021" sldId="282"/>
        </pc:sldMkLst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3799028021" sldId="282"/>
            <ac:spMk id="5" creationId="{E84A60EE-9354-8348-A027-EE3D673504DA}"/>
          </ac:spMkLst>
        </pc:spChg>
      </pc:sldChg>
      <pc:sldChg chg="delSp del">
        <pc:chgData name="Emil Björnson" userId="b0a7c065-f6f4-41b0-b3e4-ccdb47e1a085" providerId="ADAL" clId="{B3850A7A-460A-134D-836E-18E4F8661390}" dt="2021-03-21T09:22:19.065" v="2065" actId="2696"/>
        <pc:sldMkLst>
          <pc:docMk/>
          <pc:sldMk cId="1430579092" sldId="285"/>
        </pc:sldMkLst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1430579092" sldId="285"/>
            <ac:spMk id="5" creationId="{E9025E05-0C27-C043-B7A2-756FF7C4E7D2}"/>
          </ac:spMkLst>
        </pc:spChg>
      </pc:sldChg>
      <pc:sldChg chg="del">
        <pc:chgData name="Emil Björnson" userId="b0a7c065-f6f4-41b0-b3e4-ccdb47e1a085" providerId="ADAL" clId="{B3850A7A-460A-134D-836E-18E4F8661390}" dt="2021-03-21T07:35:56.356" v="26" actId="2696"/>
        <pc:sldMkLst>
          <pc:docMk/>
          <pc:sldMk cId="1709125953" sldId="287"/>
        </pc:sldMkLst>
      </pc:sldChg>
      <pc:sldChg chg="delSp modSp mod">
        <pc:chgData name="Emil Björnson" userId="b0a7c065-f6f4-41b0-b3e4-ccdb47e1a085" providerId="ADAL" clId="{B3850A7A-460A-134D-836E-18E4F8661390}" dt="2021-03-21T07:38:10.664" v="30" actId="790"/>
        <pc:sldMkLst>
          <pc:docMk/>
          <pc:sldMk cId="4063473161" sldId="288"/>
        </pc:sldMkLst>
        <pc:spChg chg="mod">
          <ac:chgData name="Emil Björnson" userId="b0a7c065-f6f4-41b0-b3e4-ccdb47e1a085" providerId="ADAL" clId="{B3850A7A-460A-134D-836E-18E4F8661390}" dt="2021-03-21T07:38:10.664" v="30" actId="790"/>
          <ac:spMkLst>
            <pc:docMk/>
            <pc:sldMk cId="4063473161" sldId="288"/>
            <ac:spMk id="4" creationId="{D942ABDB-B6F7-9744-AF14-98A5868C3425}"/>
          </ac:spMkLst>
        </pc:spChg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4063473161" sldId="288"/>
            <ac:spMk id="5" creationId="{6CAFEBA4-776C-C74B-9608-1142A37DC4FE}"/>
          </ac:spMkLst>
        </pc:spChg>
      </pc:sldChg>
      <pc:sldChg chg="addSp delSp modSp mod modAnim">
        <pc:chgData name="Emil Björnson" userId="b0a7c065-f6f4-41b0-b3e4-ccdb47e1a085" providerId="ADAL" clId="{B3850A7A-460A-134D-836E-18E4F8661390}" dt="2021-03-22T12:06:23.262" v="3506"/>
        <pc:sldMkLst>
          <pc:docMk/>
          <pc:sldMk cId="105025832" sldId="289"/>
        </pc:sldMkLst>
        <pc:spChg chg="mod">
          <ac:chgData name="Emil Björnson" userId="b0a7c065-f6f4-41b0-b3e4-ccdb47e1a085" providerId="ADAL" clId="{B3850A7A-460A-134D-836E-18E4F8661390}" dt="2021-03-21T09:18:59.747" v="1968" actId="20577"/>
          <ac:spMkLst>
            <pc:docMk/>
            <pc:sldMk cId="105025832" sldId="289"/>
            <ac:spMk id="2" creationId="{12EB7624-9655-7947-87E0-86356800FC01}"/>
          </ac:spMkLst>
        </pc:spChg>
        <pc:spChg chg="mod">
          <ac:chgData name="Emil Björnson" userId="b0a7c065-f6f4-41b0-b3e4-ccdb47e1a085" providerId="ADAL" clId="{B3850A7A-460A-134D-836E-18E4F8661390}" dt="2021-03-21T09:21:10.972" v="2037" actId="21"/>
          <ac:spMkLst>
            <pc:docMk/>
            <pc:sldMk cId="105025832" sldId="289"/>
            <ac:spMk id="3" creationId="{CFF48B53-6123-7348-B3FA-E5FD2271E24A}"/>
          </ac:spMkLst>
        </pc:spChg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105025832" sldId="289"/>
            <ac:spMk id="5" creationId="{C422719A-92A1-C44D-AB28-2A377B60FDE1}"/>
          </ac:spMkLst>
        </pc:spChg>
        <pc:spChg chg="mod">
          <ac:chgData name="Emil Björnson" userId="b0a7c065-f6f4-41b0-b3e4-ccdb47e1a085" providerId="ADAL" clId="{B3850A7A-460A-134D-836E-18E4F8661390}" dt="2021-03-21T09:20:21.721" v="2000" actId="1076"/>
          <ac:spMkLst>
            <pc:docMk/>
            <pc:sldMk cId="105025832" sldId="289"/>
            <ac:spMk id="8" creationId="{9E0D6FE0-A975-6A4F-92C0-6E4625263C06}"/>
          </ac:spMkLst>
        </pc:spChg>
        <pc:spChg chg="add mod">
          <ac:chgData name="Emil Björnson" userId="b0a7c065-f6f4-41b0-b3e4-ccdb47e1a085" providerId="ADAL" clId="{B3850A7A-460A-134D-836E-18E4F8661390}" dt="2021-03-21T09:20:37.858" v="2019" actId="1076"/>
          <ac:spMkLst>
            <pc:docMk/>
            <pc:sldMk cId="105025832" sldId="289"/>
            <ac:spMk id="10" creationId="{514C356E-5ECF-8742-925F-0BA79D39AF48}"/>
          </ac:spMkLst>
        </pc:spChg>
        <pc:spChg chg="add mod">
          <ac:chgData name="Emil Björnson" userId="b0a7c065-f6f4-41b0-b3e4-ccdb47e1a085" providerId="ADAL" clId="{B3850A7A-460A-134D-836E-18E4F8661390}" dt="2021-03-21T09:20:48.437" v="2025" actId="1037"/>
          <ac:spMkLst>
            <pc:docMk/>
            <pc:sldMk cId="105025832" sldId="289"/>
            <ac:spMk id="11" creationId="{F8CA5B92-FFB2-1A42-A0D8-AA2C7B1F8C9F}"/>
          </ac:spMkLst>
        </pc:spChg>
        <pc:spChg chg="add mod">
          <ac:chgData name="Emil Björnson" userId="b0a7c065-f6f4-41b0-b3e4-ccdb47e1a085" providerId="ADAL" clId="{B3850A7A-460A-134D-836E-18E4F8661390}" dt="2021-03-21T09:53:05.262" v="2707" actId="14100"/>
          <ac:spMkLst>
            <pc:docMk/>
            <pc:sldMk cId="105025832" sldId="289"/>
            <ac:spMk id="12" creationId="{5E7A223C-6544-A847-955A-E811B5C823BD}"/>
          </ac:spMkLst>
        </pc:spChg>
        <pc:spChg chg="add mod">
          <ac:chgData name="Emil Björnson" userId="b0a7c065-f6f4-41b0-b3e4-ccdb47e1a085" providerId="ADAL" clId="{B3850A7A-460A-134D-836E-18E4F8661390}" dt="2021-03-22T12:06:17.714" v="3505" actId="1076"/>
          <ac:spMkLst>
            <pc:docMk/>
            <pc:sldMk cId="105025832" sldId="289"/>
            <ac:spMk id="13" creationId="{D062311E-5440-3546-97AC-2590B183DF23}"/>
          </ac:spMkLst>
        </pc:spChg>
        <pc:picChg chg="mod modCrop">
          <ac:chgData name="Emil Björnson" userId="b0a7c065-f6f4-41b0-b3e4-ccdb47e1a085" providerId="ADAL" clId="{B3850A7A-460A-134D-836E-18E4F8661390}" dt="2021-03-21T09:19:57.103" v="1994" actId="14100"/>
          <ac:picMkLst>
            <pc:docMk/>
            <pc:sldMk cId="105025832" sldId="289"/>
            <ac:picMk id="7" creationId="{C686C4DA-ACFE-6F4C-A9D6-0EEC14C628ED}"/>
          </ac:picMkLst>
        </pc:picChg>
        <pc:picChg chg="add mod modCrop">
          <ac:chgData name="Emil Björnson" userId="b0a7c065-f6f4-41b0-b3e4-ccdb47e1a085" providerId="ADAL" clId="{B3850A7A-460A-134D-836E-18E4F8661390}" dt="2021-03-21T09:20:24.413" v="2005" actId="1036"/>
          <ac:picMkLst>
            <pc:docMk/>
            <pc:sldMk cId="105025832" sldId="289"/>
            <ac:picMk id="9" creationId="{02143FA6-F107-ED48-8350-6E7778A9F91F}"/>
          </ac:picMkLst>
        </pc:picChg>
      </pc:sldChg>
      <pc:sldChg chg="delSp modSp mod">
        <pc:chgData name="Emil Björnson" userId="b0a7c065-f6f4-41b0-b3e4-ccdb47e1a085" providerId="ADAL" clId="{B3850A7A-460A-134D-836E-18E4F8661390}" dt="2021-03-21T09:25:11.253" v="2114" actId="1037"/>
        <pc:sldMkLst>
          <pc:docMk/>
          <pc:sldMk cId="4093189890" sldId="290"/>
        </pc:sldMkLst>
        <pc:spChg chg="mod">
          <ac:chgData name="Emil Björnson" userId="b0a7c065-f6f4-41b0-b3e4-ccdb47e1a085" providerId="ADAL" clId="{B3850A7A-460A-134D-836E-18E4F8661390}" dt="2021-03-21T09:24:58.769" v="2105" actId="20577"/>
          <ac:spMkLst>
            <pc:docMk/>
            <pc:sldMk cId="4093189890" sldId="290"/>
            <ac:spMk id="3" creationId="{4A4D51B3-4328-8844-86A9-6E0501253932}"/>
          </ac:spMkLst>
        </pc:spChg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4093189890" sldId="290"/>
            <ac:spMk id="5" creationId="{2475533B-9089-7442-B4E5-FDA203818FDA}"/>
          </ac:spMkLst>
        </pc:spChg>
        <pc:spChg chg="mod">
          <ac:chgData name="Emil Björnson" userId="b0a7c065-f6f4-41b0-b3e4-ccdb47e1a085" providerId="ADAL" clId="{B3850A7A-460A-134D-836E-18E4F8661390}" dt="2021-03-21T09:25:02.876" v="2108" actId="1036"/>
          <ac:spMkLst>
            <pc:docMk/>
            <pc:sldMk cId="4093189890" sldId="290"/>
            <ac:spMk id="8" creationId="{E4E58D77-7EDB-054D-A8C8-6CECDE5B27E0}"/>
          </ac:spMkLst>
        </pc:spChg>
        <pc:picChg chg="mod">
          <ac:chgData name="Emil Björnson" userId="b0a7c065-f6f4-41b0-b3e4-ccdb47e1a085" providerId="ADAL" clId="{B3850A7A-460A-134D-836E-18E4F8661390}" dt="2021-03-21T09:25:11.253" v="2114" actId="1037"/>
          <ac:picMkLst>
            <pc:docMk/>
            <pc:sldMk cId="4093189890" sldId="290"/>
            <ac:picMk id="7" creationId="{49499205-D99E-9C4C-ADC0-2210E5502839}"/>
          </ac:picMkLst>
        </pc:picChg>
      </pc:sldChg>
      <pc:sldChg chg="delSp modSp mod">
        <pc:chgData name="Emil Björnson" userId="b0a7c065-f6f4-41b0-b3e4-ccdb47e1a085" providerId="ADAL" clId="{B3850A7A-460A-134D-836E-18E4F8661390}" dt="2021-03-21T09:54:19.589" v="2714" actId="404"/>
        <pc:sldMkLst>
          <pc:docMk/>
          <pc:sldMk cId="1682806449" sldId="291"/>
        </pc:sldMkLst>
        <pc:spChg chg="mod">
          <ac:chgData name="Emil Björnson" userId="b0a7c065-f6f4-41b0-b3e4-ccdb47e1a085" providerId="ADAL" clId="{B3850A7A-460A-134D-836E-18E4F8661390}" dt="2021-03-21T09:54:19.589" v="2714" actId="404"/>
          <ac:spMkLst>
            <pc:docMk/>
            <pc:sldMk cId="1682806449" sldId="291"/>
            <ac:spMk id="3" creationId="{DBDCB793-3AD4-7143-A8D9-5D4DE79D3F49}"/>
          </ac:spMkLst>
        </pc:spChg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1682806449" sldId="291"/>
            <ac:spMk id="5" creationId="{FE2FE970-F26C-014B-9B97-A6B35E1DC2B9}"/>
          </ac:spMkLst>
        </pc:spChg>
      </pc:sldChg>
      <pc:sldChg chg="delSp modSp mod">
        <pc:chgData name="Emil Björnson" userId="b0a7c065-f6f4-41b0-b3e4-ccdb47e1a085" providerId="ADAL" clId="{B3850A7A-460A-134D-836E-18E4F8661390}" dt="2021-03-21T09:54:30.156" v="2715" actId="404"/>
        <pc:sldMkLst>
          <pc:docMk/>
          <pc:sldMk cId="490169478" sldId="292"/>
        </pc:sldMkLst>
        <pc:spChg chg="mod">
          <ac:chgData name="Emil Björnson" userId="b0a7c065-f6f4-41b0-b3e4-ccdb47e1a085" providerId="ADAL" clId="{B3850A7A-460A-134D-836E-18E4F8661390}" dt="2021-03-21T09:54:30.156" v="2715" actId="404"/>
          <ac:spMkLst>
            <pc:docMk/>
            <pc:sldMk cId="490169478" sldId="292"/>
            <ac:spMk id="3" creationId="{A0E12CD4-6CE7-BA4E-83BB-FAEB9182CF82}"/>
          </ac:spMkLst>
        </pc:spChg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490169478" sldId="292"/>
            <ac:spMk id="5" creationId="{CF2482DA-EA85-764B-94ED-AFB43525002E}"/>
          </ac:spMkLst>
        </pc:spChg>
        <pc:picChg chg="mod">
          <ac:chgData name="Emil Björnson" userId="b0a7c065-f6f4-41b0-b3e4-ccdb47e1a085" providerId="ADAL" clId="{B3850A7A-460A-134D-836E-18E4F8661390}" dt="2021-03-21T09:39:46.606" v="2434" actId="1038"/>
          <ac:picMkLst>
            <pc:docMk/>
            <pc:sldMk cId="490169478" sldId="292"/>
            <ac:picMk id="7" creationId="{B2524F18-E503-674B-BF63-7B184C30E179}"/>
          </ac:picMkLst>
        </pc:picChg>
      </pc:sldChg>
      <pc:sldChg chg="delSp modSp mod ord">
        <pc:chgData name="Emil Björnson" userId="b0a7c065-f6f4-41b0-b3e4-ccdb47e1a085" providerId="ADAL" clId="{B3850A7A-460A-134D-836E-18E4F8661390}" dt="2021-03-21T09:58:18.401" v="3113" actId="20578"/>
        <pc:sldMkLst>
          <pc:docMk/>
          <pc:sldMk cId="1057396217" sldId="293"/>
        </pc:sldMkLst>
        <pc:spChg chg="mod">
          <ac:chgData name="Emil Björnson" userId="b0a7c065-f6f4-41b0-b3e4-ccdb47e1a085" providerId="ADAL" clId="{B3850A7A-460A-134D-836E-18E4F8661390}" dt="2021-03-21T09:41:42.008" v="2456" actId="20577"/>
          <ac:spMkLst>
            <pc:docMk/>
            <pc:sldMk cId="1057396217" sldId="293"/>
            <ac:spMk id="2" creationId="{33693AEA-132C-0F49-824A-0EE85654F4F8}"/>
          </ac:spMkLst>
        </pc:spChg>
        <pc:spChg chg="mod">
          <ac:chgData name="Emil Björnson" userId="b0a7c065-f6f4-41b0-b3e4-ccdb47e1a085" providerId="ADAL" clId="{B3850A7A-460A-134D-836E-18E4F8661390}" dt="2021-03-21T09:55:11.143" v="2751" actId="20577"/>
          <ac:spMkLst>
            <pc:docMk/>
            <pc:sldMk cId="1057396217" sldId="293"/>
            <ac:spMk id="3" creationId="{18AD322C-E374-7640-8F97-DC17753FB19E}"/>
          </ac:spMkLst>
        </pc:spChg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1057396217" sldId="293"/>
            <ac:spMk id="5" creationId="{F60FF7B0-F397-AB4D-B45B-B14405793DFF}"/>
          </ac:spMkLst>
        </pc:spChg>
        <pc:spChg chg="mod">
          <ac:chgData name="Emil Björnson" userId="b0a7c065-f6f4-41b0-b3e4-ccdb47e1a085" providerId="ADAL" clId="{B3850A7A-460A-134D-836E-18E4F8661390}" dt="2021-03-21T09:55:36.066" v="2770" actId="208"/>
          <ac:spMkLst>
            <pc:docMk/>
            <pc:sldMk cId="1057396217" sldId="293"/>
            <ac:spMk id="7" creationId="{1C7B0B95-9F44-3946-87E9-1DA0BF97CBD8}"/>
          </ac:spMkLst>
        </pc:spChg>
        <pc:spChg chg="mod">
          <ac:chgData name="Emil Björnson" userId="b0a7c065-f6f4-41b0-b3e4-ccdb47e1a085" providerId="ADAL" clId="{B3850A7A-460A-134D-836E-18E4F8661390}" dt="2021-03-21T09:55:41.756" v="2774" actId="1038"/>
          <ac:spMkLst>
            <pc:docMk/>
            <pc:sldMk cId="1057396217" sldId="293"/>
            <ac:spMk id="8" creationId="{8993CF75-3D86-894A-8DBA-687AF750E32D}"/>
          </ac:spMkLst>
        </pc:spChg>
        <pc:spChg chg="mod">
          <ac:chgData name="Emil Björnson" userId="b0a7c065-f6f4-41b0-b3e4-ccdb47e1a085" providerId="ADAL" clId="{B3850A7A-460A-134D-836E-18E4F8661390}" dt="2021-03-21T09:40:22.823" v="2448" actId="20577"/>
          <ac:spMkLst>
            <pc:docMk/>
            <pc:sldMk cId="1057396217" sldId="293"/>
            <ac:spMk id="9" creationId="{3450543A-A8CA-7040-BC7B-A8CF443117F3}"/>
          </ac:spMkLst>
        </pc:spChg>
        <pc:spChg chg="mod">
          <ac:chgData name="Emil Björnson" userId="b0a7c065-f6f4-41b0-b3e4-ccdb47e1a085" providerId="ADAL" clId="{B3850A7A-460A-134D-836E-18E4F8661390}" dt="2021-03-21T09:55:41.756" v="2774" actId="1038"/>
          <ac:spMkLst>
            <pc:docMk/>
            <pc:sldMk cId="1057396217" sldId="293"/>
            <ac:spMk id="10" creationId="{0844C62F-7723-0B42-9406-CAFAFF6411AF}"/>
          </ac:spMkLst>
        </pc:spChg>
      </pc:sldChg>
      <pc:sldChg chg="addSp delSp modSp mod modAnim">
        <pc:chgData name="Emil Björnson" userId="b0a7c065-f6f4-41b0-b3e4-ccdb47e1a085" providerId="ADAL" clId="{B3850A7A-460A-134D-836E-18E4F8661390}" dt="2021-03-21T09:53:53.097" v="2713"/>
        <pc:sldMkLst>
          <pc:docMk/>
          <pc:sldMk cId="2306734657" sldId="294"/>
        </pc:sldMkLst>
        <pc:spChg chg="mod">
          <ac:chgData name="Emil Björnson" userId="b0a7c065-f6f4-41b0-b3e4-ccdb47e1a085" providerId="ADAL" clId="{B3850A7A-460A-134D-836E-18E4F8661390}" dt="2021-03-21T09:34:08.552" v="2258" actId="404"/>
          <ac:spMkLst>
            <pc:docMk/>
            <pc:sldMk cId="2306734657" sldId="294"/>
            <ac:spMk id="3" creationId="{24CEB98A-DE61-404A-AD1D-3807DD172CAE}"/>
          </ac:spMkLst>
        </pc:spChg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2306734657" sldId="294"/>
            <ac:spMk id="5" creationId="{6591EE00-AEC8-6745-BAF7-FEE0285AEA42}"/>
          </ac:spMkLst>
        </pc:spChg>
        <pc:spChg chg="add mod">
          <ac:chgData name="Emil Björnson" userId="b0a7c065-f6f4-41b0-b3e4-ccdb47e1a085" providerId="ADAL" clId="{B3850A7A-460A-134D-836E-18E4F8661390}" dt="2021-03-21T09:33:41.831" v="2248" actId="1076"/>
          <ac:spMkLst>
            <pc:docMk/>
            <pc:sldMk cId="2306734657" sldId="294"/>
            <ac:spMk id="10" creationId="{8CB532C3-3E09-334D-93DB-094DB8CA78CC}"/>
          </ac:spMkLst>
        </pc:spChg>
        <pc:spChg chg="add mod">
          <ac:chgData name="Emil Björnson" userId="b0a7c065-f6f4-41b0-b3e4-ccdb47e1a085" providerId="ADAL" clId="{B3850A7A-460A-134D-836E-18E4F8661390}" dt="2021-03-21T09:34:41.284" v="2262"/>
          <ac:spMkLst>
            <pc:docMk/>
            <pc:sldMk cId="2306734657" sldId="294"/>
            <ac:spMk id="11" creationId="{B388D0F5-FDC1-6F45-8968-7AD6CD735B7A}"/>
          </ac:spMkLst>
        </pc:spChg>
        <pc:spChg chg="add mod">
          <ac:chgData name="Emil Björnson" userId="b0a7c065-f6f4-41b0-b3e4-ccdb47e1a085" providerId="ADAL" clId="{B3850A7A-460A-134D-836E-18E4F8661390}" dt="2021-03-21T09:35:13.802" v="2315" actId="1038"/>
          <ac:spMkLst>
            <pc:docMk/>
            <pc:sldMk cId="2306734657" sldId="294"/>
            <ac:spMk id="12" creationId="{D09A9829-584B-B64C-B9FF-326A01AB716D}"/>
          </ac:spMkLst>
        </pc:spChg>
        <pc:spChg chg="add mod">
          <ac:chgData name="Emil Björnson" userId="b0a7c065-f6f4-41b0-b3e4-ccdb47e1a085" providerId="ADAL" clId="{B3850A7A-460A-134D-836E-18E4F8661390}" dt="2021-03-21T09:36:55.262" v="2397" actId="1076"/>
          <ac:spMkLst>
            <pc:docMk/>
            <pc:sldMk cId="2306734657" sldId="294"/>
            <ac:spMk id="13" creationId="{0B904B05-566E-9749-B90A-DA690B2996B8}"/>
          </ac:spMkLst>
        </pc:spChg>
        <pc:picChg chg="mod">
          <ac:chgData name="Emil Björnson" userId="b0a7c065-f6f4-41b0-b3e4-ccdb47e1a085" providerId="ADAL" clId="{B3850A7A-460A-134D-836E-18E4F8661390}" dt="2021-03-21T09:33:58.658" v="2254" actId="1036"/>
          <ac:picMkLst>
            <pc:docMk/>
            <pc:sldMk cId="2306734657" sldId="294"/>
            <ac:picMk id="7" creationId="{F43B6D90-D596-CB4E-A77C-90B4A7D473B5}"/>
          </ac:picMkLst>
        </pc:picChg>
        <pc:picChg chg="add mod modCrop">
          <ac:chgData name="Emil Björnson" userId="b0a7c065-f6f4-41b0-b3e4-ccdb47e1a085" providerId="ADAL" clId="{B3850A7A-460A-134D-836E-18E4F8661390}" dt="2021-03-21T09:32:40.414" v="2187" actId="732"/>
          <ac:picMkLst>
            <pc:docMk/>
            <pc:sldMk cId="2306734657" sldId="294"/>
            <ac:picMk id="9" creationId="{2886000E-DDF7-7D47-B309-C4DEE68AEC0E}"/>
          </ac:picMkLst>
        </pc:picChg>
      </pc:sldChg>
      <pc:sldChg chg="delSp add del">
        <pc:chgData name="Emil Björnson" userId="b0a7c065-f6f4-41b0-b3e4-ccdb47e1a085" providerId="ADAL" clId="{B3850A7A-460A-134D-836E-18E4F8661390}" dt="2021-03-21T09:41:31.940" v="2453" actId="2696"/>
        <pc:sldMkLst>
          <pc:docMk/>
          <pc:sldMk cId="2250296226" sldId="295"/>
        </pc:sldMkLst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2250296226" sldId="295"/>
            <ac:spMk id="5" creationId="{C19A31DD-9227-7145-8FD3-6F280080921A}"/>
          </ac:spMkLst>
        </pc:spChg>
      </pc:sldChg>
      <pc:sldChg chg="del">
        <pc:chgData name="Emil Björnson" userId="b0a7c065-f6f4-41b0-b3e4-ccdb47e1a085" providerId="ADAL" clId="{B3850A7A-460A-134D-836E-18E4F8661390}" dt="2021-03-21T07:36:26.124" v="27" actId="2696"/>
        <pc:sldMkLst>
          <pc:docMk/>
          <pc:sldMk cId="3563683087" sldId="296"/>
        </pc:sldMkLst>
      </pc:sldChg>
      <pc:sldChg chg="del">
        <pc:chgData name="Emil Björnson" userId="b0a7c065-f6f4-41b0-b3e4-ccdb47e1a085" providerId="ADAL" clId="{B3850A7A-460A-134D-836E-18E4F8661390}" dt="2021-03-21T07:36:26.124" v="27" actId="2696"/>
        <pc:sldMkLst>
          <pc:docMk/>
          <pc:sldMk cId="2350387670" sldId="297"/>
        </pc:sldMkLst>
      </pc:sldChg>
      <pc:sldChg chg="del">
        <pc:chgData name="Emil Björnson" userId="b0a7c065-f6f4-41b0-b3e4-ccdb47e1a085" providerId="ADAL" clId="{B3850A7A-460A-134D-836E-18E4F8661390}" dt="2021-03-21T07:36:26.124" v="27" actId="2696"/>
        <pc:sldMkLst>
          <pc:docMk/>
          <pc:sldMk cId="1903630305" sldId="298"/>
        </pc:sldMkLst>
      </pc:sldChg>
      <pc:sldChg chg="del">
        <pc:chgData name="Emil Björnson" userId="b0a7c065-f6f4-41b0-b3e4-ccdb47e1a085" providerId="ADAL" clId="{B3850A7A-460A-134D-836E-18E4F8661390}" dt="2021-03-21T07:36:26.124" v="27" actId="2696"/>
        <pc:sldMkLst>
          <pc:docMk/>
          <pc:sldMk cId="2550348754" sldId="299"/>
        </pc:sldMkLst>
      </pc:sldChg>
      <pc:sldChg chg="del">
        <pc:chgData name="Emil Björnson" userId="b0a7c065-f6f4-41b0-b3e4-ccdb47e1a085" providerId="ADAL" clId="{B3850A7A-460A-134D-836E-18E4F8661390}" dt="2021-03-21T07:36:26.124" v="27" actId="2696"/>
        <pc:sldMkLst>
          <pc:docMk/>
          <pc:sldMk cId="3676575964" sldId="300"/>
        </pc:sldMkLst>
      </pc:sldChg>
      <pc:sldChg chg="del">
        <pc:chgData name="Emil Björnson" userId="b0a7c065-f6f4-41b0-b3e4-ccdb47e1a085" providerId="ADAL" clId="{B3850A7A-460A-134D-836E-18E4F8661390}" dt="2021-03-21T07:36:26.124" v="27" actId="2696"/>
        <pc:sldMkLst>
          <pc:docMk/>
          <pc:sldMk cId="1306574936" sldId="301"/>
        </pc:sldMkLst>
      </pc:sldChg>
      <pc:sldChg chg="del">
        <pc:chgData name="Emil Björnson" userId="b0a7c065-f6f4-41b0-b3e4-ccdb47e1a085" providerId="ADAL" clId="{B3850A7A-460A-134D-836E-18E4F8661390}" dt="2021-03-21T07:36:26.124" v="27" actId="2696"/>
        <pc:sldMkLst>
          <pc:docMk/>
          <pc:sldMk cId="1507630430" sldId="302"/>
        </pc:sldMkLst>
      </pc:sldChg>
      <pc:sldChg chg="del">
        <pc:chgData name="Emil Björnson" userId="b0a7c065-f6f4-41b0-b3e4-ccdb47e1a085" providerId="ADAL" clId="{B3850A7A-460A-134D-836E-18E4F8661390}" dt="2021-03-21T07:36:26.124" v="27" actId="2696"/>
        <pc:sldMkLst>
          <pc:docMk/>
          <pc:sldMk cId="57030431" sldId="303"/>
        </pc:sldMkLst>
      </pc:sldChg>
      <pc:sldChg chg="addSp delSp modSp mod modAnim">
        <pc:chgData name="Emil Björnson" userId="b0a7c065-f6f4-41b0-b3e4-ccdb47e1a085" providerId="ADAL" clId="{B3850A7A-460A-134D-836E-18E4F8661390}" dt="2021-03-21T09:53:31.749" v="2711"/>
        <pc:sldMkLst>
          <pc:docMk/>
          <pc:sldMk cId="2409361534" sldId="304"/>
        </pc:sldMkLst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2409361534" sldId="304"/>
            <ac:spMk id="5" creationId="{12809187-DFAC-2A4A-BB2C-96105FF50181}"/>
          </ac:spMkLst>
        </pc:spChg>
        <pc:spChg chg="mod">
          <ac:chgData name="Emil Björnson" userId="b0a7c065-f6f4-41b0-b3e4-ccdb47e1a085" providerId="ADAL" clId="{B3850A7A-460A-134D-836E-18E4F8661390}" dt="2021-03-21T09:23:57.248" v="2077" actId="1037"/>
          <ac:spMkLst>
            <pc:docMk/>
            <pc:sldMk cId="2409361534" sldId="304"/>
            <ac:spMk id="9" creationId="{021A5E9E-76E5-6E43-AEEC-E150DB85F6BB}"/>
          </ac:spMkLst>
        </pc:spChg>
        <pc:spChg chg="mod">
          <ac:chgData name="Emil Björnson" userId="b0a7c065-f6f4-41b0-b3e4-ccdb47e1a085" providerId="ADAL" clId="{B3850A7A-460A-134D-836E-18E4F8661390}" dt="2021-03-21T09:29:32.566" v="2140" actId="20577"/>
          <ac:spMkLst>
            <pc:docMk/>
            <pc:sldMk cId="2409361534" sldId="304"/>
            <ac:spMk id="10" creationId="{2D5D54CD-C754-3644-B1DD-4287023A2F29}"/>
          </ac:spMkLst>
        </pc:spChg>
        <pc:spChg chg="mod">
          <ac:chgData name="Emil Björnson" userId="b0a7c065-f6f4-41b0-b3e4-ccdb47e1a085" providerId="ADAL" clId="{B3850A7A-460A-134D-836E-18E4F8661390}" dt="2021-03-21T09:23:57.248" v="2077" actId="1037"/>
          <ac:spMkLst>
            <pc:docMk/>
            <pc:sldMk cId="2409361534" sldId="304"/>
            <ac:spMk id="11" creationId="{9EF5B5BE-F33F-4743-ABE3-8950D9489B71}"/>
          </ac:spMkLst>
        </pc:spChg>
        <pc:spChg chg="add mod">
          <ac:chgData name="Emil Björnson" userId="b0a7c065-f6f4-41b0-b3e4-ccdb47e1a085" providerId="ADAL" clId="{B3850A7A-460A-134D-836E-18E4F8661390}" dt="2021-03-21T09:30:38.274" v="2147" actId="1038"/>
          <ac:spMkLst>
            <pc:docMk/>
            <pc:sldMk cId="2409361534" sldId="304"/>
            <ac:spMk id="13" creationId="{D90786F2-58ED-7B49-9621-6A381422214A}"/>
          </ac:spMkLst>
        </pc:spChg>
        <pc:spChg chg="mod">
          <ac:chgData name="Emil Björnson" userId="b0a7c065-f6f4-41b0-b3e4-ccdb47e1a085" providerId="ADAL" clId="{B3850A7A-460A-134D-836E-18E4F8661390}" dt="2021-03-21T09:24:01.886" v="2089" actId="1038"/>
          <ac:spMkLst>
            <pc:docMk/>
            <pc:sldMk cId="2409361534" sldId="304"/>
            <ac:spMk id="14" creationId="{9B6D02E2-9B2D-A54F-917D-DFDD2DCC099B}"/>
          </ac:spMkLst>
        </pc:spChg>
        <pc:spChg chg="mod">
          <ac:chgData name="Emil Björnson" userId="b0a7c065-f6f4-41b0-b3e4-ccdb47e1a085" providerId="ADAL" clId="{B3850A7A-460A-134D-836E-18E4F8661390}" dt="2021-03-21T09:23:57.248" v="2077" actId="1037"/>
          <ac:spMkLst>
            <pc:docMk/>
            <pc:sldMk cId="2409361534" sldId="304"/>
            <ac:spMk id="15" creationId="{78799A26-B536-8B45-97CB-AFF03DA811B2}"/>
          </ac:spMkLst>
        </pc:spChg>
        <pc:spChg chg="mod">
          <ac:chgData name="Emil Björnson" userId="b0a7c065-f6f4-41b0-b3e4-ccdb47e1a085" providerId="ADAL" clId="{B3850A7A-460A-134D-836E-18E4F8661390}" dt="2021-03-21T09:24:34.668" v="2104" actId="1036"/>
          <ac:spMkLst>
            <pc:docMk/>
            <pc:sldMk cId="2409361534" sldId="304"/>
            <ac:spMk id="16" creationId="{F8232CD6-1666-1B4A-8D48-686E0C69550D}"/>
          </ac:spMkLst>
        </pc:spChg>
        <pc:spChg chg="add mod">
          <ac:chgData name="Emil Björnson" userId="b0a7c065-f6f4-41b0-b3e4-ccdb47e1a085" providerId="ADAL" clId="{B3850A7A-460A-134D-836E-18E4F8661390}" dt="2021-03-21T09:30:46.939" v="2169" actId="1076"/>
          <ac:spMkLst>
            <pc:docMk/>
            <pc:sldMk cId="2409361534" sldId="304"/>
            <ac:spMk id="17" creationId="{CD33AECA-13F3-CD46-9392-11D9F22426D4}"/>
          </ac:spMkLst>
        </pc:spChg>
        <pc:picChg chg="mod">
          <ac:chgData name="Emil Björnson" userId="b0a7c065-f6f4-41b0-b3e4-ccdb47e1a085" providerId="ADAL" clId="{B3850A7A-460A-134D-836E-18E4F8661390}" dt="2021-03-21T09:49:49.694" v="2659" actId="1076"/>
          <ac:picMkLst>
            <pc:docMk/>
            <pc:sldMk cId="2409361534" sldId="304"/>
            <ac:picMk id="8" creationId="{67380C49-43B9-6F48-BA2C-A223DC0479D0}"/>
          </ac:picMkLst>
        </pc:picChg>
      </pc:sldChg>
      <pc:sldChg chg="del">
        <pc:chgData name="Emil Björnson" userId="b0a7c065-f6f4-41b0-b3e4-ccdb47e1a085" providerId="ADAL" clId="{B3850A7A-460A-134D-836E-18E4F8661390}" dt="2021-03-21T07:36:26.124" v="27" actId="2696"/>
        <pc:sldMkLst>
          <pc:docMk/>
          <pc:sldMk cId="1837396745" sldId="305"/>
        </pc:sldMkLst>
      </pc:sldChg>
      <pc:sldChg chg="delSp del">
        <pc:chgData name="Emil Björnson" userId="b0a7c065-f6f4-41b0-b3e4-ccdb47e1a085" providerId="ADAL" clId="{B3850A7A-460A-134D-836E-18E4F8661390}" dt="2021-03-21T09:40:52.567" v="2449" actId="2696"/>
        <pc:sldMkLst>
          <pc:docMk/>
          <pc:sldMk cId="746033828" sldId="306"/>
        </pc:sldMkLst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746033828" sldId="306"/>
            <ac:spMk id="5" creationId="{FB57B1BF-F618-754C-90C7-BB876AA0E98D}"/>
          </ac:spMkLst>
        </pc:spChg>
      </pc:sldChg>
      <pc:sldChg chg="addSp delSp modSp add del mod delAnim modAnim">
        <pc:chgData name="Emil Björnson" userId="b0a7c065-f6f4-41b0-b3e4-ccdb47e1a085" providerId="ADAL" clId="{B3850A7A-460A-134D-836E-18E4F8661390}" dt="2021-03-21T09:46:02.146" v="2583" actId="2696"/>
        <pc:sldMkLst>
          <pc:docMk/>
          <pc:sldMk cId="989833962" sldId="306"/>
        </pc:sldMkLst>
        <pc:spChg chg="mod">
          <ac:chgData name="Emil Björnson" userId="b0a7c065-f6f4-41b0-b3e4-ccdb47e1a085" providerId="ADAL" clId="{B3850A7A-460A-134D-836E-18E4F8661390}" dt="2021-03-21T09:43:05.788" v="2477" actId="21"/>
          <ac:spMkLst>
            <pc:docMk/>
            <pc:sldMk cId="989833962" sldId="306"/>
            <ac:spMk id="3" creationId="{09062CAE-465C-A44F-93D4-59C096925D46}"/>
          </ac:spMkLst>
        </pc:spChg>
        <pc:spChg chg="add del mod">
          <ac:chgData name="Emil Björnson" userId="b0a7c065-f6f4-41b0-b3e4-ccdb47e1a085" providerId="ADAL" clId="{B3850A7A-460A-134D-836E-18E4F8661390}" dt="2021-03-21T09:45:19.263" v="2563" actId="21"/>
          <ac:spMkLst>
            <pc:docMk/>
            <pc:sldMk cId="989833962" sldId="306"/>
            <ac:spMk id="7" creationId="{D7774383-8670-8745-B822-BA608194DF7D}"/>
          </ac:spMkLst>
        </pc:spChg>
      </pc:sldChg>
      <pc:sldChg chg="delSp del">
        <pc:chgData name="Emil Björnson" userId="b0a7c065-f6f4-41b0-b3e4-ccdb47e1a085" providerId="ADAL" clId="{B3850A7A-460A-134D-836E-18E4F8661390}" dt="2021-03-21T09:40:52.567" v="2449" actId="2696"/>
        <pc:sldMkLst>
          <pc:docMk/>
          <pc:sldMk cId="2351550294" sldId="307"/>
        </pc:sldMkLst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2351550294" sldId="307"/>
            <ac:spMk id="5" creationId="{D05D114E-7EE7-D64A-8308-F3B647FA6714}"/>
          </ac:spMkLst>
        </pc:spChg>
      </pc:sldChg>
      <pc:sldChg chg="modSp add mod">
        <pc:chgData name="Emil Björnson" userId="b0a7c065-f6f4-41b0-b3e4-ccdb47e1a085" providerId="ADAL" clId="{B3850A7A-460A-134D-836E-18E4F8661390}" dt="2021-03-22T11:06:20.859" v="3447" actId="20577"/>
        <pc:sldMkLst>
          <pc:docMk/>
          <pc:sldMk cId="3940245531" sldId="307"/>
        </pc:sldMkLst>
        <pc:spChg chg="mod">
          <ac:chgData name="Emil Björnson" userId="b0a7c065-f6f4-41b0-b3e4-ccdb47e1a085" providerId="ADAL" clId="{B3850A7A-460A-134D-836E-18E4F8661390}" dt="2021-03-21T09:47:54.732" v="2618"/>
          <ac:spMkLst>
            <pc:docMk/>
            <pc:sldMk cId="3940245531" sldId="307"/>
            <ac:spMk id="11" creationId="{7B10B244-D1A1-9745-8D7F-7707FF7BAC1B}"/>
          </ac:spMkLst>
        </pc:spChg>
        <pc:spChg chg="mod">
          <ac:chgData name="Emil Björnson" userId="b0a7c065-f6f4-41b0-b3e4-ccdb47e1a085" providerId="ADAL" clId="{B3850A7A-460A-134D-836E-18E4F8661390}" dt="2021-03-22T11:06:20.859" v="3447" actId="20577"/>
          <ac:spMkLst>
            <pc:docMk/>
            <pc:sldMk cId="3940245531" sldId="307"/>
            <ac:spMk id="14" creationId="{8E95CD2A-96D0-4545-90BB-53A45972A381}"/>
          </ac:spMkLst>
        </pc:spChg>
        <pc:cxnChg chg="mod">
          <ac:chgData name="Emil Björnson" userId="b0a7c065-f6f4-41b0-b3e4-ccdb47e1a085" providerId="ADAL" clId="{B3850A7A-460A-134D-836E-18E4F8661390}" dt="2021-03-21T09:46:44.182" v="2614" actId="1038"/>
          <ac:cxnSpMkLst>
            <pc:docMk/>
            <pc:sldMk cId="3940245531" sldId="307"/>
            <ac:cxnSpMk id="12" creationId="{76B2E6A0-228D-1B43-A01C-6BEF2A1F70EF}"/>
          </ac:cxnSpMkLst>
        </pc:cxnChg>
      </pc:sldChg>
      <pc:sldChg chg="delSp modSp mod">
        <pc:chgData name="Emil Björnson" userId="b0a7c065-f6f4-41b0-b3e4-ccdb47e1a085" providerId="ADAL" clId="{B3850A7A-460A-134D-836E-18E4F8661390}" dt="2021-03-22T16:13:54.314" v="3543" actId="20577"/>
        <pc:sldMkLst>
          <pc:docMk/>
          <pc:sldMk cId="2723336081" sldId="308"/>
        </pc:sldMkLst>
        <pc:spChg chg="mod">
          <ac:chgData name="Emil Björnson" userId="b0a7c065-f6f4-41b0-b3e4-ccdb47e1a085" providerId="ADAL" clId="{B3850A7A-460A-134D-836E-18E4F8661390}" dt="2021-03-22T16:13:54.314" v="3543" actId="20577"/>
          <ac:spMkLst>
            <pc:docMk/>
            <pc:sldMk cId="2723336081" sldId="308"/>
            <ac:spMk id="3" creationId="{42097E9B-E8F1-0B4F-B715-9EAA9108BB95}"/>
          </ac:spMkLst>
        </pc:spChg>
        <pc:spChg chg="del">
          <ac:chgData name="Emil Björnson" userId="b0a7c065-f6f4-41b0-b3e4-ccdb47e1a085" providerId="ADAL" clId="{B3850A7A-460A-134D-836E-18E4F8661390}" dt="2021-03-21T07:37:47.278" v="29"/>
          <ac:spMkLst>
            <pc:docMk/>
            <pc:sldMk cId="2723336081" sldId="308"/>
            <ac:spMk id="5" creationId="{0A119D1F-025B-9F47-9B08-B0932958C986}"/>
          </ac:spMkLst>
        </pc:spChg>
      </pc:sldChg>
      <pc:sldChg chg="modSp add del mod">
        <pc:chgData name="Emil Björnson" userId="b0a7c065-f6f4-41b0-b3e4-ccdb47e1a085" providerId="ADAL" clId="{B3850A7A-460A-134D-836E-18E4F8661390}" dt="2021-03-22T16:12:14.769" v="3537" actId="2696"/>
        <pc:sldMkLst>
          <pc:docMk/>
          <pc:sldMk cId="1232778554" sldId="309"/>
        </pc:sldMkLst>
        <pc:spChg chg="mod">
          <ac:chgData name="Emil Björnson" userId="b0a7c065-f6f4-41b0-b3e4-ccdb47e1a085" providerId="ADAL" clId="{B3850A7A-460A-134D-836E-18E4F8661390}" dt="2021-03-21T09:59:09.529" v="3200" actId="20577"/>
          <ac:spMkLst>
            <pc:docMk/>
            <pc:sldMk cId="1232778554" sldId="309"/>
            <ac:spMk id="5" creationId="{00000000-0000-0000-0000-000000000000}"/>
          </ac:spMkLst>
        </pc:spChg>
      </pc:sldChg>
      <pc:sldChg chg="modSp add del mod">
        <pc:chgData name="Emil Björnson" userId="b0a7c065-f6f4-41b0-b3e4-ccdb47e1a085" providerId="ADAL" clId="{B3850A7A-460A-134D-836E-18E4F8661390}" dt="2021-03-22T16:10:43.078" v="3508" actId="2696"/>
        <pc:sldMkLst>
          <pc:docMk/>
          <pc:sldMk cId="3205429183" sldId="310"/>
        </pc:sldMkLst>
        <pc:spChg chg="mod">
          <ac:chgData name="Emil Björnson" userId="b0a7c065-f6f4-41b0-b3e4-ccdb47e1a085" providerId="ADAL" clId="{B3850A7A-460A-134D-836E-18E4F8661390}" dt="2021-03-21T07:35:54.488" v="25" actId="20577"/>
          <ac:spMkLst>
            <pc:docMk/>
            <pc:sldMk cId="3205429183" sldId="310"/>
            <ac:spMk id="2" creationId="{96F21BFF-2CC7-8E4B-B185-CAAAE16B2731}"/>
          </ac:spMkLst>
        </pc:spChg>
      </pc:sldChg>
      <pc:sldChg chg="addSp delSp modSp new mod ord delAnim modAnim">
        <pc:chgData name="Emil Björnson" userId="b0a7c065-f6f4-41b0-b3e4-ccdb47e1a085" providerId="ADAL" clId="{B3850A7A-460A-134D-836E-18E4F8661390}" dt="2021-03-21T08:32:39.938" v="380" actId="1036"/>
        <pc:sldMkLst>
          <pc:docMk/>
          <pc:sldMk cId="2463557659" sldId="311"/>
        </pc:sldMkLst>
        <pc:spChg chg="mod">
          <ac:chgData name="Emil Björnson" userId="b0a7c065-f6f4-41b0-b3e4-ccdb47e1a085" providerId="ADAL" clId="{B3850A7A-460A-134D-836E-18E4F8661390}" dt="2021-03-21T07:52:33.401" v="87" actId="20577"/>
          <ac:spMkLst>
            <pc:docMk/>
            <pc:sldMk cId="2463557659" sldId="311"/>
            <ac:spMk id="2" creationId="{0A3A487A-6A63-B740-904A-200FBEFF3E78}"/>
          </ac:spMkLst>
        </pc:spChg>
        <pc:spChg chg="mod">
          <ac:chgData name="Emil Björnson" userId="b0a7c065-f6f4-41b0-b3e4-ccdb47e1a085" providerId="ADAL" clId="{B3850A7A-460A-134D-836E-18E4F8661390}" dt="2021-03-21T07:52:49.696" v="95" actId="20577"/>
          <ac:spMkLst>
            <pc:docMk/>
            <pc:sldMk cId="2463557659" sldId="311"/>
            <ac:spMk id="3" creationId="{027183B3-4A24-D44D-92A4-C59BAF7F3BE0}"/>
          </ac:spMkLst>
        </pc:spChg>
        <pc:spChg chg="add del mod">
          <ac:chgData name="Emil Björnson" userId="b0a7c065-f6f4-41b0-b3e4-ccdb47e1a085" providerId="ADAL" clId="{B3850A7A-460A-134D-836E-18E4F8661390}" dt="2021-03-21T07:50:45.848" v="49" actId="478"/>
          <ac:spMkLst>
            <pc:docMk/>
            <pc:sldMk cId="2463557659" sldId="311"/>
            <ac:spMk id="7" creationId="{10816021-201A-344A-B7BD-913303CCCC3F}"/>
          </ac:spMkLst>
        </pc:spChg>
        <pc:spChg chg="add mod">
          <ac:chgData name="Emil Björnson" userId="b0a7c065-f6f4-41b0-b3e4-ccdb47e1a085" providerId="ADAL" clId="{B3850A7A-460A-134D-836E-18E4F8661390}" dt="2021-03-21T08:32:39.938" v="380" actId="1036"/>
          <ac:spMkLst>
            <pc:docMk/>
            <pc:sldMk cId="2463557659" sldId="311"/>
            <ac:spMk id="8" creationId="{61E56AD0-4401-924D-9913-1DDEE2DCD35A}"/>
          </ac:spMkLst>
        </pc:spChg>
        <pc:spChg chg="add mod">
          <ac:chgData name="Emil Björnson" userId="b0a7c065-f6f4-41b0-b3e4-ccdb47e1a085" providerId="ADAL" clId="{B3850A7A-460A-134D-836E-18E4F8661390}" dt="2021-03-21T07:52:14.118" v="63" actId="1076"/>
          <ac:spMkLst>
            <pc:docMk/>
            <pc:sldMk cId="2463557659" sldId="311"/>
            <ac:spMk id="9" creationId="{053E621E-B5AC-9846-B108-619B96EC6495}"/>
          </ac:spMkLst>
        </pc:spChg>
        <pc:spChg chg="add del mod">
          <ac:chgData name="Emil Björnson" userId="b0a7c065-f6f4-41b0-b3e4-ccdb47e1a085" providerId="ADAL" clId="{B3850A7A-460A-134D-836E-18E4F8661390}" dt="2021-03-21T08:22:24.431" v="206" actId="478"/>
          <ac:spMkLst>
            <pc:docMk/>
            <pc:sldMk cId="2463557659" sldId="311"/>
            <ac:spMk id="10" creationId="{0A2AB6E1-82FB-D249-93B9-57E9A9692CEE}"/>
          </ac:spMkLst>
        </pc:spChg>
        <pc:picChg chg="add mod">
          <ac:chgData name="Emil Björnson" userId="b0a7c065-f6f4-41b0-b3e4-ccdb47e1a085" providerId="ADAL" clId="{B3850A7A-460A-134D-836E-18E4F8661390}" dt="2021-03-21T07:49:54.850" v="36" actId="14100"/>
          <ac:picMkLst>
            <pc:docMk/>
            <pc:sldMk cId="2463557659" sldId="311"/>
            <ac:picMk id="6" creationId="{5EB5C969-8C18-2244-A587-C73C73066909}"/>
          </ac:picMkLst>
        </pc:picChg>
      </pc:sldChg>
      <pc:sldChg chg="modSp new mod ord">
        <pc:chgData name="Emil Björnson" userId="b0a7c065-f6f4-41b0-b3e4-ccdb47e1a085" providerId="ADAL" clId="{B3850A7A-460A-134D-836E-18E4F8661390}" dt="2021-03-22T16:12:47.689" v="3538" actId="20577"/>
        <pc:sldMkLst>
          <pc:docMk/>
          <pc:sldMk cId="3570843784" sldId="312"/>
        </pc:sldMkLst>
        <pc:spChg chg="mod">
          <ac:chgData name="Emil Björnson" userId="b0a7c065-f6f4-41b0-b3e4-ccdb47e1a085" providerId="ADAL" clId="{B3850A7A-460A-134D-836E-18E4F8661390}" dt="2021-03-21T07:53:49.650" v="112" actId="20577"/>
          <ac:spMkLst>
            <pc:docMk/>
            <pc:sldMk cId="3570843784" sldId="312"/>
            <ac:spMk id="2" creationId="{067DD501-9FBC-334D-BD55-5B98945C03AF}"/>
          </ac:spMkLst>
        </pc:spChg>
        <pc:spChg chg="mod">
          <ac:chgData name="Emil Björnson" userId="b0a7c065-f6f4-41b0-b3e4-ccdb47e1a085" providerId="ADAL" clId="{B3850A7A-460A-134D-836E-18E4F8661390}" dt="2021-03-22T16:12:47.689" v="3538" actId="20577"/>
          <ac:spMkLst>
            <pc:docMk/>
            <pc:sldMk cId="3570843784" sldId="312"/>
            <ac:spMk id="3" creationId="{93C13E1B-7D64-BE4D-ACE7-224C87EF44DF}"/>
          </ac:spMkLst>
        </pc:spChg>
      </pc:sldChg>
      <pc:sldChg chg="addSp delSp modSp new mod modAnim">
        <pc:chgData name="Emil Björnson" userId="b0a7c065-f6f4-41b0-b3e4-ccdb47e1a085" providerId="ADAL" clId="{B3850A7A-460A-134D-836E-18E4F8661390}" dt="2021-03-22T11:14:19.061" v="3452"/>
        <pc:sldMkLst>
          <pc:docMk/>
          <pc:sldMk cId="810409247" sldId="313"/>
        </pc:sldMkLst>
        <pc:spChg chg="mod">
          <ac:chgData name="Emil Björnson" userId="b0a7c065-f6f4-41b0-b3e4-ccdb47e1a085" providerId="ADAL" clId="{B3850A7A-460A-134D-836E-18E4F8661390}" dt="2021-03-21T09:48:30.442" v="2649" actId="20577"/>
          <ac:spMkLst>
            <pc:docMk/>
            <pc:sldMk cId="810409247" sldId="313"/>
            <ac:spMk id="2" creationId="{10A48694-33AA-624E-8471-5FFE125030D6}"/>
          </ac:spMkLst>
        </pc:spChg>
        <pc:spChg chg="mod">
          <ac:chgData name="Emil Björnson" userId="b0a7c065-f6f4-41b0-b3e4-ccdb47e1a085" providerId="ADAL" clId="{B3850A7A-460A-134D-836E-18E4F8661390}" dt="2021-03-21T09:47:30.933" v="2616" actId="20577"/>
          <ac:spMkLst>
            <pc:docMk/>
            <pc:sldMk cId="810409247" sldId="313"/>
            <ac:spMk id="3" creationId="{A5173515-66F0-BA48-84DC-4ACE9551DF02}"/>
          </ac:spMkLst>
        </pc:spChg>
        <pc:spChg chg="add mod">
          <ac:chgData name="Emil Björnson" userId="b0a7c065-f6f4-41b0-b3e4-ccdb47e1a085" providerId="ADAL" clId="{B3850A7A-460A-134D-836E-18E4F8661390}" dt="2021-03-21T08:38:29.652" v="619" actId="1036"/>
          <ac:spMkLst>
            <pc:docMk/>
            <pc:sldMk cId="810409247" sldId="313"/>
            <ac:spMk id="8" creationId="{E0D7353E-A15A-424F-898C-B1EE5E5D54F0}"/>
          </ac:spMkLst>
        </pc:spChg>
        <pc:spChg chg="add mod">
          <ac:chgData name="Emil Björnson" userId="b0a7c065-f6f4-41b0-b3e4-ccdb47e1a085" providerId="ADAL" clId="{B3850A7A-460A-134D-836E-18E4F8661390}" dt="2021-03-21T08:36:48.837" v="565" actId="1035"/>
          <ac:spMkLst>
            <pc:docMk/>
            <pc:sldMk cId="810409247" sldId="313"/>
            <ac:spMk id="9" creationId="{76322BAD-D13E-CC46-8E45-7C9EAF94FF3D}"/>
          </ac:spMkLst>
        </pc:spChg>
        <pc:spChg chg="add mod">
          <ac:chgData name="Emil Björnson" userId="b0a7c065-f6f4-41b0-b3e4-ccdb47e1a085" providerId="ADAL" clId="{B3850A7A-460A-134D-836E-18E4F8661390}" dt="2021-03-21T08:38:29.652" v="619" actId="1036"/>
          <ac:spMkLst>
            <pc:docMk/>
            <pc:sldMk cId="810409247" sldId="313"/>
            <ac:spMk id="10" creationId="{87C3A23B-E723-0C42-9E0E-9402A93A1472}"/>
          </ac:spMkLst>
        </pc:spChg>
        <pc:spChg chg="add mod">
          <ac:chgData name="Emil Björnson" userId="b0a7c065-f6f4-41b0-b3e4-ccdb47e1a085" providerId="ADAL" clId="{B3850A7A-460A-134D-836E-18E4F8661390}" dt="2021-03-21T08:36:48.837" v="565" actId="1035"/>
          <ac:spMkLst>
            <pc:docMk/>
            <pc:sldMk cId="810409247" sldId="313"/>
            <ac:spMk id="11" creationId="{1D79198A-3D09-D647-9ACA-D5D5672F0295}"/>
          </ac:spMkLst>
        </pc:spChg>
        <pc:spChg chg="add mod">
          <ac:chgData name="Emil Björnson" userId="b0a7c065-f6f4-41b0-b3e4-ccdb47e1a085" providerId="ADAL" clId="{B3850A7A-460A-134D-836E-18E4F8661390}" dt="2021-03-22T11:14:00.266" v="3448" actId="20577"/>
          <ac:spMkLst>
            <pc:docMk/>
            <pc:sldMk cId="810409247" sldId="313"/>
            <ac:spMk id="12" creationId="{0EE7F8A9-EAB1-9649-ADC2-1E2227CE1F3C}"/>
          </ac:spMkLst>
        </pc:spChg>
        <pc:spChg chg="add mod">
          <ac:chgData name="Emil Björnson" userId="b0a7c065-f6f4-41b0-b3e4-ccdb47e1a085" providerId="ADAL" clId="{B3850A7A-460A-134D-836E-18E4F8661390}" dt="2021-03-21T08:40:42.906" v="701" actId="1035"/>
          <ac:spMkLst>
            <pc:docMk/>
            <pc:sldMk cId="810409247" sldId="313"/>
            <ac:spMk id="13" creationId="{A217971D-B58F-734C-A511-2033E1B10CB9}"/>
          </ac:spMkLst>
        </pc:spChg>
        <pc:spChg chg="add mod">
          <ac:chgData name="Emil Björnson" userId="b0a7c065-f6f4-41b0-b3e4-ccdb47e1a085" providerId="ADAL" clId="{B3850A7A-460A-134D-836E-18E4F8661390}" dt="2021-03-21T08:41:56.420" v="743" actId="1035"/>
          <ac:spMkLst>
            <pc:docMk/>
            <pc:sldMk cId="810409247" sldId="313"/>
            <ac:spMk id="14" creationId="{F136D3FF-82DD-6C43-9DE4-5A7F2F30A9D1}"/>
          </ac:spMkLst>
        </pc:spChg>
        <pc:picChg chg="add mod">
          <ac:chgData name="Emil Björnson" userId="b0a7c065-f6f4-41b0-b3e4-ccdb47e1a085" providerId="ADAL" clId="{B3850A7A-460A-134D-836E-18E4F8661390}" dt="2021-03-21T08:40:42.906" v="701" actId="1035"/>
          <ac:picMkLst>
            <pc:docMk/>
            <pc:sldMk cId="810409247" sldId="313"/>
            <ac:picMk id="7" creationId="{A35193F5-2BCB-494B-B627-FEA1A2678920}"/>
          </ac:picMkLst>
        </pc:picChg>
        <pc:picChg chg="add del mod">
          <ac:chgData name="Emil Björnson" userId="b0a7c065-f6f4-41b0-b3e4-ccdb47e1a085" providerId="ADAL" clId="{B3850A7A-460A-134D-836E-18E4F8661390}" dt="2021-03-21T09:50:03.730" v="2662" actId="478"/>
          <ac:picMkLst>
            <pc:docMk/>
            <pc:sldMk cId="810409247" sldId="313"/>
            <ac:picMk id="15" creationId="{21BE5589-69D6-114F-B07E-90982B299C55}"/>
          </ac:picMkLst>
        </pc:picChg>
      </pc:sldChg>
      <pc:sldChg chg="addSp delSp modSp new mod modAnim">
        <pc:chgData name="Emil Björnson" userId="b0a7c065-f6f4-41b0-b3e4-ccdb47e1a085" providerId="ADAL" clId="{B3850A7A-460A-134D-836E-18E4F8661390}" dt="2021-03-22T11:26:58.016" v="3464" actId="18131"/>
        <pc:sldMkLst>
          <pc:docMk/>
          <pc:sldMk cId="1612987462" sldId="314"/>
        </pc:sldMkLst>
        <pc:spChg chg="mod">
          <ac:chgData name="Emil Björnson" userId="b0a7c065-f6f4-41b0-b3e4-ccdb47e1a085" providerId="ADAL" clId="{B3850A7A-460A-134D-836E-18E4F8661390}" dt="2021-03-21T08:56:15.501" v="1278" actId="20577"/>
          <ac:spMkLst>
            <pc:docMk/>
            <pc:sldMk cId="1612987462" sldId="314"/>
            <ac:spMk id="2" creationId="{2043FE9E-FF69-9046-A751-B0CB338E3232}"/>
          </ac:spMkLst>
        </pc:spChg>
        <pc:spChg chg="del">
          <ac:chgData name="Emil Björnson" userId="b0a7c065-f6f4-41b0-b3e4-ccdb47e1a085" providerId="ADAL" clId="{B3850A7A-460A-134D-836E-18E4F8661390}" dt="2021-03-21T08:56:20.370" v="1279" actId="478"/>
          <ac:spMkLst>
            <pc:docMk/>
            <pc:sldMk cId="1612987462" sldId="314"/>
            <ac:spMk id="3" creationId="{2BFF1496-B60F-B44F-A151-FCD09A3B4B0F}"/>
          </ac:spMkLst>
        </pc:spChg>
        <pc:spChg chg="add mod">
          <ac:chgData name="Emil Björnson" userId="b0a7c065-f6f4-41b0-b3e4-ccdb47e1a085" providerId="ADAL" clId="{B3850A7A-460A-134D-836E-18E4F8661390}" dt="2021-03-21T08:59:01.160" v="1453" actId="1035"/>
          <ac:spMkLst>
            <pc:docMk/>
            <pc:sldMk cId="1612987462" sldId="314"/>
            <ac:spMk id="8" creationId="{404F2ADC-ED5D-7647-8262-F4BDAAF98ACF}"/>
          </ac:spMkLst>
        </pc:spChg>
        <pc:spChg chg="add mod">
          <ac:chgData name="Emil Björnson" userId="b0a7c065-f6f4-41b0-b3e4-ccdb47e1a085" providerId="ADAL" clId="{B3850A7A-460A-134D-836E-18E4F8661390}" dt="2021-03-21T08:59:01.160" v="1453" actId="1035"/>
          <ac:spMkLst>
            <pc:docMk/>
            <pc:sldMk cId="1612987462" sldId="314"/>
            <ac:spMk id="9" creationId="{C8755EB9-455A-8B4C-ABA0-BF30140819E2}"/>
          </ac:spMkLst>
        </pc:spChg>
        <pc:spChg chg="add mod">
          <ac:chgData name="Emil Björnson" userId="b0a7c065-f6f4-41b0-b3e4-ccdb47e1a085" providerId="ADAL" clId="{B3850A7A-460A-134D-836E-18E4F8661390}" dt="2021-03-21T09:02:42.471" v="1580" actId="1037"/>
          <ac:spMkLst>
            <pc:docMk/>
            <pc:sldMk cId="1612987462" sldId="314"/>
            <ac:spMk id="10" creationId="{FFB1D9F2-12D8-034A-82E7-0E0713D2AB81}"/>
          </ac:spMkLst>
        </pc:spChg>
        <pc:spChg chg="add mod">
          <ac:chgData name="Emil Björnson" userId="b0a7c065-f6f4-41b0-b3e4-ccdb47e1a085" providerId="ADAL" clId="{B3850A7A-460A-134D-836E-18E4F8661390}" dt="2021-03-21T08:59:41.817" v="1495" actId="1035"/>
          <ac:spMkLst>
            <pc:docMk/>
            <pc:sldMk cId="1612987462" sldId="314"/>
            <ac:spMk id="11" creationId="{ED1916BA-D3D1-6645-AFB7-8C1F0577E9CD}"/>
          </ac:spMkLst>
        </pc:spChg>
        <pc:picChg chg="add mod">
          <ac:chgData name="Emil Björnson" userId="b0a7c065-f6f4-41b0-b3e4-ccdb47e1a085" providerId="ADAL" clId="{B3850A7A-460A-134D-836E-18E4F8661390}" dt="2021-03-22T11:26:06.565" v="3454" actId="14826"/>
          <ac:picMkLst>
            <pc:docMk/>
            <pc:sldMk cId="1612987462" sldId="314"/>
            <ac:picMk id="7" creationId="{850FC628-50BC-E04C-BB56-A2B6D9421AE9}"/>
          </ac:picMkLst>
        </pc:picChg>
        <pc:picChg chg="add mod modCrop">
          <ac:chgData name="Emil Björnson" userId="b0a7c065-f6f4-41b0-b3e4-ccdb47e1a085" providerId="ADAL" clId="{B3850A7A-460A-134D-836E-18E4F8661390}" dt="2021-03-22T11:26:58.016" v="3464" actId="18131"/>
          <ac:picMkLst>
            <pc:docMk/>
            <pc:sldMk cId="1612987462" sldId="314"/>
            <ac:picMk id="12" creationId="{4511BA48-30EC-A643-AF52-2C97E96E0846}"/>
          </ac:picMkLst>
        </pc:picChg>
      </pc:sldChg>
      <pc:sldChg chg="addSp delSp modSp new mod ord delAnim modAnim">
        <pc:chgData name="Emil Björnson" userId="b0a7c065-f6f4-41b0-b3e4-ccdb47e1a085" providerId="ADAL" clId="{B3850A7A-460A-134D-836E-18E4F8661390}" dt="2021-03-21T09:51:57.753" v="2699" actId="478"/>
        <pc:sldMkLst>
          <pc:docMk/>
          <pc:sldMk cId="3389970177" sldId="315"/>
        </pc:sldMkLst>
        <pc:spChg chg="mod">
          <ac:chgData name="Emil Björnson" userId="b0a7c065-f6f4-41b0-b3e4-ccdb47e1a085" providerId="ADAL" clId="{B3850A7A-460A-134D-836E-18E4F8661390}" dt="2021-03-21T08:39:22.187" v="671" actId="20577"/>
          <ac:spMkLst>
            <pc:docMk/>
            <pc:sldMk cId="3389970177" sldId="315"/>
            <ac:spMk id="2" creationId="{C51D58CD-D73E-8D42-A172-2173F379783B}"/>
          </ac:spMkLst>
        </pc:spChg>
        <pc:spChg chg="mod">
          <ac:chgData name="Emil Björnson" userId="b0a7c065-f6f4-41b0-b3e4-ccdb47e1a085" providerId="ADAL" clId="{B3850A7A-460A-134D-836E-18E4F8661390}" dt="2021-03-21T08:48:36.436" v="1017" actId="14100"/>
          <ac:spMkLst>
            <pc:docMk/>
            <pc:sldMk cId="3389970177" sldId="315"/>
            <ac:spMk id="3" creationId="{E71AC55D-6BB3-3E4D-9574-6C99FA3943B2}"/>
          </ac:spMkLst>
        </pc:spChg>
        <pc:spChg chg="add mod">
          <ac:chgData name="Emil Björnson" userId="b0a7c065-f6f4-41b0-b3e4-ccdb47e1a085" providerId="ADAL" clId="{B3850A7A-460A-134D-836E-18E4F8661390}" dt="2021-03-21T08:42:46.932" v="776" actId="1076"/>
          <ac:spMkLst>
            <pc:docMk/>
            <pc:sldMk cId="3389970177" sldId="315"/>
            <ac:spMk id="8" creationId="{63CE9AFF-2A3A-764A-B75D-F7FB28489460}"/>
          </ac:spMkLst>
        </pc:spChg>
        <pc:spChg chg="add mod">
          <ac:chgData name="Emil Björnson" userId="b0a7c065-f6f4-41b0-b3e4-ccdb47e1a085" providerId="ADAL" clId="{B3850A7A-460A-134D-836E-18E4F8661390}" dt="2021-03-21T08:43:06.740" v="784" actId="20577"/>
          <ac:spMkLst>
            <pc:docMk/>
            <pc:sldMk cId="3389970177" sldId="315"/>
            <ac:spMk id="9" creationId="{F41EFC1A-2AB7-9A4E-B2E4-52C5E49778AB}"/>
          </ac:spMkLst>
        </pc:spChg>
        <pc:spChg chg="add mod">
          <ac:chgData name="Emil Björnson" userId="b0a7c065-f6f4-41b0-b3e4-ccdb47e1a085" providerId="ADAL" clId="{B3850A7A-460A-134D-836E-18E4F8661390}" dt="2021-03-21T08:53:08.479" v="1189" actId="20577"/>
          <ac:spMkLst>
            <pc:docMk/>
            <pc:sldMk cId="3389970177" sldId="315"/>
            <ac:spMk id="10" creationId="{995C7904-97A1-444C-A7D5-D3964EF7B0E2}"/>
          </ac:spMkLst>
        </pc:spChg>
        <pc:spChg chg="add del mod">
          <ac:chgData name="Emil Björnson" userId="b0a7c065-f6f4-41b0-b3e4-ccdb47e1a085" providerId="ADAL" clId="{B3850A7A-460A-134D-836E-18E4F8661390}" dt="2021-03-21T08:53:15.345" v="1191" actId="478"/>
          <ac:spMkLst>
            <pc:docMk/>
            <pc:sldMk cId="3389970177" sldId="315"/>
            <ac:spMk id="11" creationId="{9F4A992E-D84F-F34C-8946-8811523561E1}"/>
          </ac:spMkLst>
        </pc:spChg>
        <pc:spChg chg="add mod">
          <ac:chgData name="Emil Björnson" userId="b0a7c065-f6f4-41b0-b3e4-ccdb47e1a085" providerId="ADAL" clId="{B3850A7A-460A-134D-836E-18E4F8661390}" dt="2021-03-21T08:50:49.548" v="1109" actId="1035"/>
          <ac:spMkLst>
            <pc:docMk/>
            <pc:sldMk cId="3389970177" sldId="315"/>
            <ac:spMk id="12" creationId="{B0B41851-0D9E-734B-A0C8-C7787567E0CE}"/>
          </ac:spMkLst>
        </pc:spChg>
        <pc:spChg chg="add mod">
          <ac:chgData name="Emil Björnson" userId="b0a7c065-f6f4-41b0-b3e4-ccdb47e1a085" providerId="ADAL" clId="{B3850A7A-460A-134D-836E-18E4F8661390}" dt="2021-03-21T08:51:06.332" v="1119" actId="114"/>
          <ac:spMkLst>
            <pc:docMk/>
            <pc:sldMk cId="3389970177" sldId="315"/>
            <ac:spMk id="13" creationId="{072E3216-72C4-AF49-9814-A18306F74B0A}"/>
          </ac:spMkLst>
        </pc:spChg>
        <pc:spChg chg="add mod">
          <ac:chgData name="Emil Björnson" userId="b0a7c065-f6f4-41b0-b3e4-ccdb47e1a085" providerId="ADAL" clId="{B3850A7A-460A-134D-836E-18E4F8661390}" dt="2021-03-21T09:51:35.589" v="2688" actId="20577"/>
          <ac:spMkLst>
            <pc:docMk/>
            <pc:sldMk cId="3389970177" sldId="315"/>
            <ac:spMk id="19" creationId="{E617DCBB-4E6A-3B46-BBC4-05B00D7B94AE}"/>
          </ac:spMkLst>
        </pc:spChg>
        <pc:spChg chg="add mod">
          <ac:chgData name="Emil Björnson" userId="b0a7c065-f6f4-41b0-b3e4-ccdb47e1a085" providerId="ADAL" clId="{B3850A7A-460A-134D-836E-18E4F8661390}" dt="2021-03-21T08:55:57.938" v="1275" actId="1076"/>
          <ac:spMkLst>
            <pc:docMk/>
            <pc:sldMk cId="3389970177" sldId="315"/>
            <ac:spMk id="20" creationId="{E947620A-31CE-A44E-8FA9-51E6E61A4BBA}"/>
          </ac:spMkLst>
        </pc:spChg>
        <pc:spChg chg="add del mod">
          <ac:chgData name="Emil Björnson" userId="b0a7c065-f6f4-41b0-b3e4-ccdb47e1a085" providerId="ADAL" clId="{B3850A7A-460A-134D-836E-18E4F8661390}" dt="2021-03-21T09:51:57.753" v="2699" actId="478"/>
          <ac:spMkLst>
            <pc:docMk/>
            <pc:sldMk cId="3389970177" sldId="315"/>
            <ac:spMk id="21" creationId="{8403964A-7C4C-AA44-862B-8195CDBF15B1}"/>
          </ac:spMkLst>
        </pc:spChg>
        <pc:picChg chg="add mod">
          <ac:chgData name="Emil Björnson" userId="b0a7c065-f6f4-41b0-b3e4-ccdb47e1a085" providerId="ADAL" clId="{B3850A7A-460A-134D-836E-18E4F8661390}" dt="2021-03-21T08:40:06.392" v="674" actId="1076"/>
          <ac:picMkLst>
            <pc:docMk/>
            <pc:sldMk cId="3389970177" sldId="315"/>
            <ac:picMk id="7" creationId="{A84F058D-98AD-7A4F-B2BD-90F4B22A9027}"/>
          </ac:picMkLst>
        </pc:picChg>
        <pc:cxnChg chg="add mod">
          <ac:chgData name="Emil Björnson" userId="b0a7c065-f6f4-41b0-b3e4-ccdb47e1a085" providerId="ADAL" clId="{B3850A7A-460A-134D-836E-18E4F8661390}" dt="2021-03-21T08:51:11.207" v="1120" actId="1582"/>
          <ac:cxnSpMkLst>
            <pc:docMk/>
            <pc:sldMk cId="3389970177" sldId="315"/>
            <ac:cxnSpMk id="15" creationId="{C8C97487-D82E-724B-9791-5AB1EFCA5F66}"/>
          </ac:cxnSpMkLst>
        </pc:cxnChg>
        <pc:cxnChg chg="add mod">
          <ac:chgData name="Emil Björnson" userId="b0a7c065-f6f4-41b0-b3e4-ccdb47e1a085" providerId="ADAL" clId="{B3850A7A-460A-134D-836E-18E4F8661390}" dt="2021-03-21T08:51:26.948" v="1124" actId="14100"/>
          <ac:cxnSpMkLst>
            <pc:docMk/>
            <pc:sldMk cId="3389970177" sldId="315"/>
            <ac:cxnSpMk id="16" creationId="{F8392797-479C-D640-B690-8063FD70A1DE}"/>
          </ac:cxnSpMkLst>
        </pc:cxnChg>
      </pc:sldChg>
      <pc:sldChg chg="addSp delSp modSp new mod addAnim delAnim modAnim">
        <pc:chgData name="Emil Björnson" userId="b0a7c065-f6f4-41b0-b3e4-ccdb47e1a085" providerId="ADAL" clId="{B3850A7A-460A-134D-836E-18E4F8661390}" dt="2021-03-21T09:11:06.220" v="1722" actId="478"/>
        <pc:sldMkLst>
          <pc:docMk/>
          <pc:sldMk cId="1575564904" sldId="316"/>
        </pc:sldMkLst>
        <pc:spChg chg="mod">
          <ac:chgData name="Emil Björnson" userId="b0a7c065-f6f4-41b0-b3e4-ccdb47e1a085" providerId="ADAL" clId="{B3850A7A-460A-134D-836E-18E4F8661390}" dt="2021-03-21T09:04:03.776" v="1617" actId="20577"/>
          <ac:spMkLst>
            <pc:docMk/>
            <pc:sldMk cId="1575564904" sldId="316"/>
            <ac:spMk id="2" creationId="{5D13B020-D6DB-254E-9391-B5A2F6B16E3C}"/>
          </ac:spMkLst>
        </pc:spChg>
        <pc:spChg chg="add del">
          <ac:chgData name="Emil Björnson" userId="b0a7c065-f6f4-41b0-b3e4-ccdb47e1a085" providerId="ADAL" clId="{B3850A7A-460A-134D-836E-18E4F8661390}" dt="2021-03-21T09:05:29.627" v="1646" actId="478"/>
          <ac:spMkLst>
            <pc:docMk/>
            <pc:sldMk cId="1575564904" sldId="316"/>
            <ac:spMk id="3" creationId="{6AE0400A-8A9C-9942-B1AC-E8F8055CD9A5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6" creationId="{71E0308F-B8DC-5D4B-AD13-017111F11553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7" creationId="{C012E5D9-784D-574E-815F-DBDA2DF52771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8" creationId="{AD95FBB0-5254-E041-B23A-66E6EA8DA7C9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9" creationId="{278AAFE3-C09D-F440-840D-A34BD9D6149E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0" creationId="{B693B43D-A71E-A34D-BC4D-1228119C02BB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1" creationId="{ACE461DA-ADA0-184F-BAAF-11CBBBBCD4B8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2" creationId="{A3A29E04-B1FF-4348-8F07-F452A247CDFF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3" creationId="{B9EF1095-DD04-6D44-8FF9-72307674DEEA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4" creationId="{16B2CA0F-09FB-404F-BE04-6A4CA1D49547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5" creationId="{917EE39F-21ED-3E49-8CD8-40206281DBD0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6" creationId="{75EAA016-B5EC-C646-A1B9-EB79B144DE7F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7" creationId="{132505C0-AC51-294D-9EA5-F5101A9B4F61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8" creationId="{8362CC00-B5B8-4741-A513-C7CD1EE8BBEB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19" creationId="{0B8988E1-F343-8046-8604-2450952C634C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0" creationId="{00ED854B-1284-9447-A069-22ACC87AC2D3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1" creationId="{3EBD65BC-EA50-AA45-92A8-F70AA5D839D9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2" creationId="{7F8D7473-2F54-1F49-854D-E5F43F6D898E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3" creationId="{2D6E5B1E-E561-DE4D-A4E5-11FA0622225C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4" creationId="{07932BEC-F353-5C4E-A6A9-93EA85467999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5" creationId="{6160CAEB-712B-B04C-B6A1-53B9D7220A3C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6" creationId="{B35EC682-575A-2A4D-8AFD-8ACF297E7A8B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7" creationId="{DDF86333-F47E-1840-8764-8D4243044CE4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8" creationId="{8C1188DF-9CBE-E640-A906-5947B08A9835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29" creationId="{7CB6A201-2DC9-4543-A8C2-19DF6957BE77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30" creationId="{C0B55D6F-A5E8-724B-9E91-484C02BA3100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31" creationId="{1E4A03F8-59DE-0C45-AC83-1935EB566914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32" creationId="{00D879FF-0856-8A47-BCF0-47A7E23074F9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33" creationId="{5E4D13B4-9047-5A42-B719-0A4547B4E105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34" creationId="{A3443DBD-87EB-7E4A-94B4-4110013E600A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36" creationId="{1EE39D2A-8E07-6E4A-A4D8-6196AA821079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37" creationId="{6FD928FD-595A-6E4A-A1C7-7AA895625F21}"/>
          </ac:spMkLst>
        </pc:spChg>
        <pc:spChg chg="add del mod">
          <ac:chgData name="Emil Björnson" userId="b0a7c065-f6f4-41b0-b3e4-ccdb47e1a085" providerId="ADAL" clId="{B3850A7A-460A-134D-836E-18E4F8661390}" dt="2021-03-21T09:04:25.618" v="1619"/>
          <ac:spMkLst>
            <pc:docMk/>
            <pc:sldMk cId="1575564904" sldId="316"/>
            <ac:spMk id="38" creationId="{41B38A88-8B42-0845-B273-CA4AC954D9AE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0" creationId="{15871A05-0B18-8D4F-ABC9-D5A18FAEC78B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1" creationId="{D634B262-2E36-9C46-9DFE-084A508454F0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2" creationId="{78593280-D45F-6E4E-BCC9-0D3209AE4634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3" creationId="{5771C393-32BD-9240-8B8F-51EB3DBECF85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4" creationId="{56FA223B-AA00-4E4A-8B72-EAF51ACE75C5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5" creationId="{0E851BB6-B677-344A-83F7-CC441F180EA6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6" creationId="{61DA5F4B-AE2E-A348-A718-28A77988395A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7" creationId="{F53B1C73-2B2E-D54D-92EE-6F5FF74E190F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8" creationId="{5E333849-04A6-EF4B-BDEA-0C0F61CE3140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49" creationId="{F633500A-B130-C748-8D20-2E0DCBAA555B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0" creationId="{D961AE5F-A59C-8D42-B1B6-24FE189D6661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1" creationId="{C6151C81-B1BD-2242-8120-095EA92E538B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2" creationId="{464C907A-525F-9149-804E-D59CC4295E0F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3" creationId="{F952E00A-3FEC-164E-83E6-8AC04504C3FE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4" creationId="{C6263018-11CC-064D-9327-5BE5578E628D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5" creationId="{F8499A58-9888-1B44-A53A-0CF37481A31F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6" creationId="{05BB6205-5A1B-8740-A4D1-113FA78F3A20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7" creationId="{580EA6FF-A9F1-A147-9736-9DC25E1083B1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8" creationId="{6BEB7772-3C86-FB4F-905D-0B207D18DC01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59" creationId="{775E1E1B-537E-1C43-B51C-3A7987541A94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60" creationId="{0B226051-3248-3047-BC88-97CABAAD45AD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61" creationId="{2FBDAF08-0289-1745-A898-F62B26309519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62" creationId="{2673C7AB-E56D-D948-BA01-7B33561D7780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63" creationId="{7EF1AF2B-E107-2F49-89AC-990471F7DB44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64" creationId="{F11E9BEC-6FE0-D34C-9AF3-38B0A8CDFD6F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65" creationId="{C15705C9-778B-D747-9616-5B4AA0854119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66" creationId="{4122D557-14CE-C544-86BA-C072AD046CB7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67" creationId="{0E82DCEA-0BD0-2F4D-BD3A-58E43C491C76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68" creationId="{0F5547AE-D252-3640-B16B-6D25EEAF0887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70" creationId="{2F869FB6-01D4-4645-A057-F4E8B6B56450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71" creationId="{C6F9260A-BA6F-7049-BEAE-2A3B0ABEA659}"/>
          </ac:spMkLst>
        </pc:spChg>
        <pc:spChg chg="add del mod">
          <ac:chgData name="Emil Björnson" userId="b0a7c065-f6f4-41b0-b3e4-ccdb47e1a085" providerId="ADAL" clId="{B3850A7A-460A-134D-836E-18E4F8661390}" dt="2021-03-21T09:05:02.033" v="1639" actId="478"/>
          <ac:spMkLst>
            <pc:docMk/>
            <pc:sldMk cId="1575564904" sldId="316"/>
            <ac:spMk id="72" creationId="{7739F49F-5104-DE41-97A8-4E086217F5FC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74" creationId="{2FDFA38C-C440-7E42-BDC6-CAA343BBE17F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75" creationId="{8FA4A08B-B11A-164A-BBA8-769B63E68405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76" creationId="{227F8D01-20BE-354C-9DE3-EDA4D28FE3F3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77" creationId="{3114DB84-751E-344C-8D2E-B3BD62EF4F16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78" creationId="{8E913B42-4A67-4649-8A8D-B30511D62AD0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79" creationId="{81B06270-4DB4-C24C-9115-DADE41A34AC5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0" creationId="{EC4DB579-EEB6-C945-B00B-EC933D8D5D49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1" creationId="{3D539960-9556-1540-9D70-7D4061324958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2" creationId="{D1DC4789-D969-B94E-A53C-C3A1C9230CCB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3" creationId="{FD098651-56D8-BA45-9CE0-FBA641979447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4" creationId="{26C6691C-91A5-6948-843F-03A5E5C28281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5" creationId="{C2396040-1E10-5F4A-814C-7D2234FFF9FE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6" creationId="{224C2CAB-6316-5A40-B315-88423E414886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7" creationId="{F6F05867-16E7-3F40-A9B5-2C0C0BB82199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8" creationId="{86FAE7D0-88F8-C84B-9D30-917242C453A4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89" creationId="{DFF6BEA5-0ED5-E643-9F4F-EE232404F2C4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91" creationId="{4777376D-F8CB-8E4C-9A8E-47E93660AC59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92" creationId="{B6B81D04-7EA4-D344-9A53-DC507819826B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93" creationId="{4B6DA180-F079-3845-BCC7-57489D558890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94" creationId="{DDC82AF7-908B-E84F-9956-769BF7C53952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95" creationId="{BE674A22-DE63-DE40-9B34-EC7A0FD3B577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96" creationId="{6F3CBD2A-850C-7C4F-B9ED-6CC041CE1E05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97" creationId="{DA23553F-A260-7F49-9222-8A5754DC124E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98" creationId="{E0EFCD72-43CD-A247-B8F4-7EBBD07FE898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99" creationId="{E8EFF9A2-6F93-8247-8074-3D96F63B3AD8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100" creationId="{E6ABFBBE-6EA1-264C-AC52-8A35DE51D47C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101" creationId="{CD20CE1F-A2CC-0546-8844-4A54C2A3FE12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102" creationId="{27291AA8-D143-4F42-B616-BEB6027BC8C6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103" creationId="{608C9B43-2459-4F45-AA5B-893FFE4E2951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105" creationId="{2FC8BCFB-E45F-3549-8D76-B67A2A1981BC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106" creationId="{02D3B8AE-9CF3-2949-95A1-4AF92BC70E53}"/>
          </ac:spMkLst>
        </pc:spChg>
        <pc:spChg chg="add del mod">
          <ac:chgData name="Emil Björnson" userId="b0a7c065-f6f4-41b0-b3e4-ccdb47e1a085" providerId="ADAL" clId="{B3850A7A-460A-134D-836E-18E4F8661390}" dt="2021-03-21T09:05:00.070" v="1637"/>
          <ac:spMkLst>
            <pc:docMk/>
            <pc:sldMk cId="1575564904" sldId="316"/>
            <ac:spMk id="108" creationId="{0B43D746-35FA-FE46-ADF4-8DAFC6BE8A99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0" creationId="{4D382FBD-2A77-6E47-9275-4F34D0B58661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1" creationId="{FA7DFE82-0072-FE43-9FB7-19F86FF4C0B2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2" creationId="{F7271CE9-60AD-CF4D-AABD-965FD6925F7D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3" creationId="{A51E607E-93C1-9742-8DA7-CACEBA743F33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4" creationId="{2B5B8C54-0825-CB4F-A205-7169033B48A7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5" creationId="{747564A1-5771-8D40-B51D-9F1E5C409676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6" creationId="{7F379486-EBBB-A24E-9112-15B1365C5E9B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7" creationId="{92EE0DC2-DD1A-EB47-9579-676B7059D94C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8" creationId="{6BF95770-EC76-6243-897C-E07D21FCCD26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19" creationId="{277E0DB6-840D-CB42-AB2D-8811E04DB4BD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20" creationId="{A08B0890-AEDA-DE4D-9917-E9420C0A1568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21" creationId="{8C4366EF-B805-0048-A12D-66E2C2DEC3B7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22" creationId="{4CD329FF-5086-E64B-9842-6E22EC3179EE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23" creationId="{8E8B692F-AA0E-6F4E-8463-0438556C5074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24" creationId="{9BEB05AE-D6B6-0C4C-A450-23A87A77CEF4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25" creationId="{86B59F6B-B9FF-B845-99BD-44994F1A65F8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27" creationId="{C06BEADF-28A9-8E4B-B097-B6F4D0A7F2B6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28" creationId="{6E238731-48F7-8444-9816-4B40C08EDFD7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29" creationId="{D557264E-22CE-E34B-98DF-0C02F336A73D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0" creationId="{9C118FA2-DCB3-864E-AB57-53AA0FDEFA43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1" creationId="{D1D3F61E-B447-CC44-B108-E88518F49F27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2" creationId="{710F9F88-E0AC-2A41-BAAC-6071729BEF1E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3" creationId="{D96D0468-3A9B-DE40-8517-B4363B808F2D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4" creationId="{7A3CCCF6-2EC7-B743-B3B8-85188B1AF082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5" creationId="{3A1ED4C9-B4B1-C04B-AFCC-A37198F52418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6" creationId="{25589210-F3B0-4741-B9B5-878BB49AC920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7" creationId="{6B7C43B1-A61B-BE4C-BB9D-ABA7B5DAA94E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8" creationId="{B421985F-C860-CA40-85DC-99D5DAAD2C3E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39" creationId="{58B7D689-72D9-5C4A-8467-07EAACF39A35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41" creationId="{62B26D1B-C771-BA45-8978-FCB500E37BC6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42" creationId="{B7FFE843-D473-5448-98DA-1F29206D58ED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43" creationId="{3CEA1F03-1302-EE4A-81C4-79ADA34CC02E}"/>
          </ac:spMkLst>
        </pc:spChg>
        <pc:spChg chg="add del mod">
          <ac:chgData name="Emil Björnson" userId="b0a7c065-f6f4-41b0-b3e4-ccdb47e1a085" providerId="ADAL" clId="{B3850A7A-460A-134D-836E-18E4F8661390}" dt="2021-03-21T09:05:18.695" v="1641"/>
          <ac:spMkLst>
            <pc:docMk/>
            <pc:sldMk cId="1575564904" sldId="316"/>
            <ac:spMk id="145" creationId="{621267B3-F079-DF40-954B-DB4E489589E1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47" creationId="{6E6B0357-3FF0-9F46-8186-50A86A350B8E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48" creationId="{0EBCD7FB-8814-3949-87B2-3D3B3602EA82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49" creationId="{CC86C236-88AF-5943-8F04-7A38CBA819C8}"/>
          </ac:spMkLst>
        </pc:spChg>
        <pc:spChg chg="add mod">
          <ac:chgData name="Emil Björnson" userId="b0a7c065-f6f4-41b0-b3e4-ccdb47e1a085" providerId="ADAL" clId="{B3850A7A-460A-134D-836E-18E4F8661390}" dt="2021-03-21T09:07:08.200" v="1700" actId="208"/>
          <ac:spMkLst>
            <pc:docMk/>
            <pc:sldMk cId="1575564904" sldId="316"/>
            <ac:spMk id="150" creationId="{98D08234-C7BF-C044-B718-73569BB4A55B}"/>
          </ac:spMkLst>
        </pc:spChg>
        <pc:spChg chg="add mod">
          <ac:chgData name="Emil Björnson" userId="b0a7c065-f6f4-41b0-b3e4-ccdb47e1a085" providerId="ADAL" clId="{B3850A7A-460A-134D-836E-18E4F8661390}" dt="2021-03-21T09:07:08.200" v="1700" actId="208"/>
          <ac:spMkLst>
            <pc:docMk/>
            <pc:sldMk cId="1575564904" sldId="316"/>
            <ac:spMk id="151" creationId="{B4C9907E-A127-9C4D-95DC-EB9C3888FFE0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52" creationId="{929CA9DD-CEDE-FC4C-9B5E-A7921C4C4B71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53" creationId="{9FD56D06-A751-C843-8203-A10905517460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54" creationId="{F2A23097-B9B6-734C-991E-0298D63C7F47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55" creationId="{81F96551-8933-334E-A7CF-17E09AD64A31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56" creationId="{FA3A7C56-AF22-0940-8921-832540919E1F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57" creationId="{85BC4776-AB8D-0344-BEA7-A28CA635953F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58" creationId="{14AD1195-B936-FD49-A541-223348C93DD0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59" creationId="{418845A7-8ABB-534D-A7FD-1B49B16592A6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60" creationId="{6B61E9F1-08AD-2E4E-9DD0-54A371EA8AFC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61" creationId="{D29A3550-B4D9-BB4F-8AE6-BFCB5E82053E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62" creationId="{26A81B04-0F94-BA40-A2F1-BDEBF437AFD6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64" creationId="{ED118300-B242-CF4E-8B26-CBD50B2F5BDB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65" creationId="{93CF2399-7181-7A4B-AC14-2297741151A8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66" creationId="{D5DB7C27-19D0-C34F-9E9B-346470737A5A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67" creationId="{F97553B8-008F-D94C-A458-DAFE2284B115}"/>
          </ac:spMkLst>
        </pc:spChg>
        <pc:spChg chg="add mod">
          <ac:chgData name="Emil Björnson" userId="b0a7c065-f6f4-41b0-b3e4-ccdb47e1a085" providerId="ADAL" clId="{B3850A7A-460A-134D-836E-18E4F8661390}" dt="2021-03-21T09:07:08.200" v="1700" actId="208"/>
          <ac:spMkLst>
            <pc:docMk/>
            <pc:sldMk cId="1575564904" sldId="316"/>
            <ac:spMk id="168" creationId="{B3DD5AEB-DDA7-F542-A427-21C525528E13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69" creationId="{7E8413AD-AC9E-9046-86F3-BC30F9AC9F12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70" creationId="{2B8C8BCE-C413-BB48-B1F7-DB681EAAEE92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71" creationId="{C6550121-2F75-D34D-A63C-6D51813E6A01}"/>
          </ac:spMkLst>
        </pc:spChg>
        <pc:spChg chg="add mod">
          <ac:chgData name="Emil Björnson" userId="b0a7c065-f6f4-41b0-b3e4-ccdb47e1a085" providerId="ADAL" clId="{B3850A7A-460A-134D-836E-18E4F8661390}" dt="2021-03-21T09:07:08.200" v="1700" actId="208"/>
          <ac:spMkLst>
            <pc:docMk/>
            <pc:sldMk cId="1575564904" sldId="316"/>
            <ac:spMk id="172" creationId="{F32FCBBC-4E3E-D041-A2A6-2ABE23C78350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73" creationId="{E5022BDB-4961-2E4D-8AD6-C631356B5A37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74" creationId="{0864A589-FF77-264B-AB96-B2C6354A791A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75" creationId="{09BCC7CA-C3C8-5146-9EB5-F36F7025D4FB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76" creationId="{5B33325C-C620-014D-82EF-607C1F2836A3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78" creationId="{A94536C3-D514-D342-831A-69DFFA7ABA82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79" creationId="{045E524F-F32D-2348-82D2-51327EA85964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80" creationId="{473D3D3C-E727-7049-AAAE-E550612EFCC5}"/>
          </ac:spMkLst>
        </pc:spChg>
        <pc:spChg chg="add mod">
          <ac:chgData name="Emil Björnson" userId="b0a7c065-f6f4-41b0-b3e4-ccdb47e1a085" providerId="ADAL" clId="{B3850A7A-460A-134D-836E-18E4F8661390}" dt="2021-03-21T09:06:47.708" v="1699" actId="1038"/>
          <ac:spMkLst>
            <pc:docMk/>
            <pc:sldMk cId="1575564904" sldId="316"/>
            <ac:spMk id="182" creationId="{7BD71C92-7C01-644A-A530-48E6A920A563}"/>
          </ac:spMkLst>
        </pc:spChg>
        <pc:spChg chg="add del mod">
          <ac:chgData name="Emil Björnson" userId="b0a7c065-f6f4-41b0-b3e4-ccdb47e1a085" providerId="ADAL" clId="{B3850A7A-460A-134D-836E-18E4F8661390}" dt="2021-03-21T09:11:06.220" v="1722" actId="478"/>
          <ac:spMkLst>
            <pc:docMk/>
            <pc:sldMk cId="1575564904" sldId="316"/>
            <ac:spMk id="184" creationId="{4F98F540-1C96-D24C-B18F-0DE5ED3B01B7}"/>
          </ac:spMkLst>
        </pc:spChg>
        <pc:picChg chg="add del mod">
          <ac:chgData name="Emil Björnson" userId="b0a7c065-f6f4-41b0-b3e4-ccdb47e1a085" providerId="ADAL" clId="{B3850A7A-460A-134D-836E-18E4F8661390}" dt="2021-03-21T09:05:00.070" v="1637"/>
          <ac:picMkLst>
            <pc:docMk/>
            <pc:sldMk cId="1575564904" sldId="316"/>
            <ac:picMk id="90" creationId="{A8A8E01B-12A5-C44D-A10C-872519939562}"/>
          </ac:picMkLst>
        </pc:picChg>
        <pc:picChg chg="add del mod">
          <ac:chgData name="Emil Björnson" userId="b0a7c065-f6f4-41b0-b3e4-ccdb47e1a085" providerId="ADAL" clId="{B3850A7A-460A-134D-836E-18E4F8661390}" dt="2021-03-21T09:05:00.070" v="1637"/>
          <ac:picMkLst>
            <pc:docMk/>
            <pc:sldMk cId="1575564904" sldId="316"/>
            <ac:picMk id="107" creationId="{39C42062-04C1-3545-A403-626B4ED40232}"/>
          </ac:picMkLst>
        </pc:picChg>
        <pc:picChg chg="add del mod">
          <ac:chgData name="Emil Björnson" userId="b0a7c065-f6f4-41b0-b3e4-ccdb47e1a085" providerId="ADAL" clId="{B3850A7A-460A-134D-836E-18E4F8661390}" dt="2021-03-21T09:05:18.695" v="1641"/>
          <ac:picMkLst>
            <pc:docMk/>
            <pc:sldMk cId="1575564904" sldId="316"/>
            <ac:picMk id="126" creationId="{A82B521E-AEB5-624A-983E-BCD289D44025}"/>
          </ac:picMkLst>
        </pc:picChg>
        <pc:picChg chg="add del mod">
          <ac:chgData name="Emil Björnson" userId="b0a7c065-f6f4-41b0-b3e4-ccdb47e1a085" providerId="ADAL" clId="{B3850A7A-460A-134D-836E-18E4F8661390}" dt="2021-03-21T09:05:18.695" v="1641"/>
          <ac:picMkLst>
            <pc:docMk/>
            <pc:sldMk cId="1575564904" sldId="316"/>
            <ac:picMk id="144" creationId="{D88AA371-CB93-EB42-A376-36C23B4329F9}"/>
          </ac:picMkLst>
        </pc:picChg>
        <pc:picChg chg="add mod">
          <ac:chgData name="Emil Björnson" userId="b0a7c065-f6f4-41b0-b3e4-ccdb47e1a085" providerId="ADAL" clId="{B3850A7A-460A-134D-836E-18E4F8661390}" dt="2021-03-21T09:06:47.708" v="1699" actId="1038"/>
          <ac:picMkLst>
            <pc:docMk/>
            <pc:sldMk cId="1575564904" sldId="316"/>
            <ac:picMk id="163" creationId="{30BC3403-B15D-B047-9930-86D4AED61210}"/>
          </ac:picMkLst>
        </pc:picChg>
        <pc:picChg chg="add mod">
          <ac:chgData name="Emil Björnson" userId="b0a7c065-f6f4-41b0-b3e4-ccdb47e1a085" providerId="ADAL" clId="{B3850A7A-460A-134D-836E-18E4F8661390}" dt="2021-03-21T09:06:47.708" v="1699" actId="1038"/>
          <ac:picMkLst>
            <pc:docMk/>
            <pc:sldMk cId="1575564904" sldId="316"/>
            <ac:picMk id="181" creationId="{A424A29F-A57C-924E-8637-B827A66346A6}"/>
          </ac:picMkLst>
        </pc:picChg>
        <pc:cxnChg chg="add del mod">
          <ac:chgData name="Emil Björnson" userId="b0a7c065-f6f4-41b0-b3e4-ccdb47e1a085" providerId="ADAL" clId="{B3850A7A-460A-134D-836E-18E4F8661390}" dt="2021-03-21T09:04:25.618" v="1619"/>
          <ac:cxnSpMkLst>
            <pc:docMk/>
            <pc:sldMk cId="1575564904" sldId="316"/>
            <ac:cxnSpMk id="35" creationId="{F87ACB87-8025-024A-B940-5AC11703EBA6}"/>
          </ac:cxnSpMkLst>
        </pc:cxnChg>
        <pc:cxnChg chg="add del mod">
          <ac:chgData name="Emil Björnson" userId="b0a7c065-f6f4-41b0-b3e4-ccdb47e1a085" providerId="ADAL" clId="{B3850A7A-460A-134D-836E-18E4F8661390}" dt="2021-03-21T09:04:25.618" v="1619"/>
          <ac:cxnSpMkLst>
            <pc:docMk/>
            <pc:sldMk cId="1575564904" sldId="316"/>
            <ac:cxnSpMk id="39" creationId="{FFE50FB0-0572-494B-8DD9-A6151ADB76D3}"/>
          </ac:cxnSpMkLst>
        </pc:cxnChg>
        <pc:cxnChg chg="add del mod">
          <ac:chgData name="Emil Björnson" userId="b0a7c065-f6f4-41b0-b3e4-ccdb47e1a085" providerId="ADAL" clId="{B3850A7A-460A-134D-836E-18E4F8661390}" dt="2021-03-21T09:05:02.033" v="1639" actId="478"/>
          <ac:cxnSpMkLst>
            <pc:docMk/>
            <pc:sldMk cId="1575564904" sldId="316"/>
            <ac:cxnSpMk id="69" creationId="{439D7984-4EF9-7345-BE79-15FA8D003C4D}"/>
          </ac:cxnSpMkLst>
        </pc:cxnChg>
        <pc:cxnChg chg="add del mod">
          <ac:chgData name="Emil Björnson" userId="b0a7c065-f6f4-41b0-b3e4-ccdb47e1a085" providerId="ADAL" clId="{B3850A7A-460A-134D-836E-18E4F8661390}" dt="2021-03-21T09:05:02.033" v="1639" actId="478"/>
          <ac:cxnSpMkLst>
            <pc:docMk/>
            <pc:sldMk cId="1575564904" sldId="316"/>
            <ac:cxnSpMk id="73" creationId="{07F05146-5632-934B-B837-CF110EB1BB4A}"/>
          </ac:cxnSpMkLst>
        </pc:cxnChg>
        <pc:cxnChg chg="add del mod">
          <ac:chgData name="Emil Björnson" userId="b0a7c065-f6f4-41b0-b3e4-ccdb47e1a085" providerId="ADAL" clId="{B3850A7A-460A-134D-836E-18E4F8661390}" dt="2021-03-21T09:05:00.070" v="1637"/>
          <ac:cxnSpMkLst>
            <pc:docMk/>
            <pc:sldMk cId="1575564904" sldId="316"/>
            <ac:cxnSpMk id="104" creationId="{4F2EAB7A-099C-9344-BC1F-73E39ECFBB20}"/>
          </ac:cxnSpMkLst>
        </pc:cxnChg>
        <pc:cxnChg chg="add del mod">
          <ac:chgData name="Emil Björnson" userId="b0a7c065-f6f4-41b0-b3e4-ccdb47e1a085" providerId="ADAL" clId="{B3850A7A-460A-134D-836E-18E4F8661390}" dt="2021-03-21T09:05:00.070" v="1637"/>
          <ac:cxnSpMkLst>
            <pc:docMk/>
            <pc:sldMk cId="1575564904" sldId="316"/>
            <ac:cxnSpMk id="109" creationId="{8166B0EE-BF16-8042-A073-E98413357AFE}"/>
          </ac:cxnSpMkLst>
        </pc:cxnChg>
        <pc:cxnChg chg="add del mod">
          <ac:chgData name="Emil Björnson" userId="b0a7c065-f6f4-41b0-b3e4-ccdb47e1a085" providerId="ADAL" clId="{B3850A7A-460A-134D-836E-18E4F8661390}" dt="2021-03-21T09:05:18.695" v="1641"/>
          <ac:cxnSpMkLst>
            <pc:docMk/>
            <pc:sldMk cId="1575564904" sldId="316"/>
            <ac:cxnSpMk id="140" creationId="{76D51CA0-9FF2-C044-B7D8-AB460410E520}"/>
          </ac:cxnSpMkLst>
        </pc:cxnChg>
        <pc:cxnChg chg="add del mod">
          <ac:chgData name="Emil Björnson" userId="b0a7c065-f6f4-41b0-b3e4-ccdb47e1a085" providerId="ADAL" clId="{B3850A7A-460A-134D-836E-18E4F8661390}" dt="2021-03-21T09:05:18.695" v="1641"/>
          <ac:cxnSpMkLst>
            <pc:docMk/>
            <pc:sldMk cId="1575564904" sldId="316"/>
            <ac:cxnSpMk id="146" creationId="{27EAAA17-BCCA-984D-961B-081CB3EB5AC9}"/>
          </ac:cxnSpMkLst>
        </pc:cxnChg>
        <pc:cxnChg chg="add mod">
          <ac:chgData name="Emil Björnson" userId="b0a7c065-f6f4-41b0-b3e4-ccdb47e1a085" providerId="ADAL" clId="{B3850A7A-460A-134D-836E-18E4F8661390}" dt="2021-03-21T09:06:47.708" v="1699" actId="1038"/>
          <ac:cxnSpMkLst>
            <pc:docMk/>
            <pc:sldMk cId="1575564904" sldId="316"/>
            <ac:cxnSpMk id="177" creationId="{3E5AF9E1-E25B-7B4D-967F-245DA46F46E3}"/>
          </ac:cxnSpMkLst>
        </pc:cxnChg>
        <pc:cxnChg chg="add mod">
          <ac:chgData name="Emil Björnson" userId="b0a7c065-f6f4-41b0-b3e4-ccdb47e1a085" providerId="ADAL" clId="{B3850A7A-460A-134D-836E-18E4F8661390}" dt="2021-03-21T09:06:47.708" v="1699" actId="1038"/>
          <ac:cxnSpMkLst>
            <pc:docMk/>
            <pc:sldMk cId="1575564904" sldId="316"/>
            <ac:cxnSpMk id="183" creationId="{167D39B1-FDD8-694A-A7A8-30BDA7207FB7}"/>
          </ac:cxnSpMkLst>
        </pc:cxnChg>
      </pc:sldChg>
      <pc:sldChg chg="addSp delSp modSp new mod modAnim">
        <pc:chgData name="Emil Björnson" userId="b0a7c065-f6f4-41b0-b3e4-ccdb47e1a085" providerId="ADAL" clId="{B3850A7A-460A-134D-836E-18E4F8661390}" dt="2021-03-21T09:15:31.268" v="1948" actId="1037"/>
        <pc:sldMkLst>
          <pc:docMk/>
          <pc:sldMk cId="279001606" sldId="317"/>
        </pc:sldMkLst>
        <pc:spChg chg="mod">
          <ac:chgData name="Emil Björnson" userId="b0a7c065-f6f4-41b0-b3e4-ccdb47e1a085" providerId="ADAL" clId="{B3850A7A-460A-134D-836E-18E4F8661390}" dt="2021-03-21T09:13:03.301" v="1807" actId="20577"/>
          <ac:spMkLst>
            <pc:docMk/>
            <pc:sldMk cId="279001606" sldId="317"/>
            <ac:spMk id="2" creationId="{F9411904-DBAD-BE4B-ABFC-EF6A1B908662}"/>
          </ac:spMkLst>
        </pc:spChg>
        <pc:spChg chg="del">
          <ac:chgData name="Emil Björnson" userId="b0a7c065-f6f4-41b0-b3e4-ccdb47e1a085" providerId="ADAL" clId="{B3850A7A-460A-134D-836E-18E4F8661390}" dt="2021-03-21T09:11:41.136" v="1726" actId="478"/>
          <ac:spMkLst>
            <pc:docMk/>
            <pc:sldMk cId="279001606" sldId="317"/>
            <ac:spMk id="3" creationId="{2BECBB44-D8CF-B94F-BAEA-DE4788F08073}"/>
          </ac:spMkLst>
        </pc:spChg>
        <pc:spChg chg="add mod">
          <ac:chgData name="Emil Björnson" userId="b0a7c065-f6f4-41b0-b3e4-ccdb47e1a085" providerId="ADAL" clId="{B3850A7A-460A-134D-836E-18E4F8661390}" dt="2021-03-21T09:14:06.511" v="1886" actId="1036"/>
          <ac:spMkLst>
            <pc:docMk/>
            <pc:sldMk cId="279001606" sldId="317"/>
            <ac:spMk id="9" creationId="{90180B99-CDB5-5740-AEE5-F02ED0D7F683}"/>
          </ac:spMkLst>
        </pc:spChg>
        <pc:spChg chg="add mod">
          <ac:chgData name="Emil Björnson" userId="b0a7c065-f6f4-41b0-b3e4-ccdb47e1a085" providerId="ADAL" clId="{B3850A7A-460A-134D-836E-18E4F8661390}" dt="2021-03-21T09:14:47.776" v="1930" actId="20577"/>
          <ac:spMkLst>
            <pc:docMk/>
            <pc:sldMk cId="279001606" sldId="317"/>
            <ac:spMk id="10" creationId="{FABAD8E1-4463-2F43-A665-2D0BCC19BBF9}"/>
          </ac:spMkLst>
        </pc:spChg>
        <pc:spChg chg="add mod">
          <ac:chgData name="Emil Björnson" userId="b0a7c065-f6f4-41b0-b3e4-ccdb47e1a085" providerId="ADAL" clId="{B3850A7A-460A-134D-836E-18E4F8661390}" dt="2021-03-21T09:13:34.505" v="1846" actId="1076"/>
          <ac:spMkLst>
            <pc:docMk/>
            <pc:sldMk cId="279001606" sldId="317"/>
            <ac:spMk id="12" creationId="{AC1649EA-A765-C646-AAB8-49E2FC71A05F}"/>
          </ac:spMkLst>
        </pc:spChg>
        <pc:spChg chg="add mod">
          <ac:chgData name="Emil Björnson" userId="b0a7c065-f6f4-41b0-b3e4-ccdb47e1a085" providerId="ADAL" clId="{B3850A7A-460A-134D-836E-18E4F8661390}" dt="2021-03-21T09:15:31.268" v="1948" actId="1037"/>
          <ac:spMkLst>
            <pc:docMk/>
            <pc:sldMk cId="279001606" sldId="317"/>
            <ac:spMk id="13" creationId="{FE65B8A8-595F-A94C-905F-45202F7717B1}"/>
          </ac:spMkLst>
        </pc:spChg>
        <pc:picChg chg="add mod">
          <ac:chgData name="Emil Björnson" userId="b0a7c065-f6f4-41b0-b3e4-ccdb47e1a085" providerId="ADAL" clId="{B3850A7A-460A-134D-836E-18E4F8661390}" dt="2021-03-21T09:14:06.511" v="1886" actId="1036"/>
          <ac:picMkLst>
            <pc:docMk/>
            <pc:sldMk cId="279001606" sldId="317"/>
            <ac:picMk id="11" creationId="{4DD61073-ED76-F74F-9BD4-DBD258A49440}"/>
          </ac:picMkLst>
        </pc:picChg>
        <pc:picChg chg="add mod">
          <ac:chgData name="Emil Björnson" userId="b0a7c065-f6f4-41b0-b3e4-ccdb47e1a085" providerId="ADAL" clId="{B3850A7A-460A-134D-836E-18E4F8661390}" dt="2021-03-21T09:14:06.511" v="1886" actId="1036"/>
          <ac:picMkLst>
            <pc:docMk/>
            <pc:sldMk cId="279001606" sldId="317"/>
            <ac:picMk id="29" creationId="{A82113D1-9E32-9042-A73C-BF20B6C8D02F}"/>
          </ac:picMkLst>
        </pc:picChg>
        <pc:picChg chg="add mod">
          <ac:chgData name="Emil Björnson" userId="b0a7c065-f6f4-41b0-b3e4-ccdb47e1a085" providerId="ADAL" clId="{B3850A7A-460A-134D-836E-18E4F8661390}" dt="2021-03-21T09:14:06.511" v="1886" actId="1036"/>
          <ac:picMkLst>
            <pc:docMk/>
            <pc:sldMk cId="279001606" sldId="317"/>
            <ac:picMk id="30" creationId="{02A299AC-6035-6142-AD8C-0C6B58D54476}"/>
          </ac:picMkLst>
        </pc:picChg>
        <pc:picChg chg="add mod">
          <ac:chgData name="Emil Björnson" userId="b0a7c065-f6f4-41b0-b3e4-ccdb47e1a085" providerId="ADAL" clId="{B3850A7A-460A-134D-836E-18E4F8661390}" dt="2021-03-21T09:14:06.511" v="1886" actId="1036"/>
          <ac:picMkLst>
            <pc:docMk/>
            <pc:sldMk cId="279001606" sldId="317"/>
            <ac:picMk id="31" creationId="{5C87F1A9-654A-8D45-8D4A-021702881252}"/>
          </ac:picMkLst>
        </pc:picChg>
        <pc:picChg chg="add mod">
          <ac:chgData name="Emil Björnson" userId="b0a7c065-f6f4-41b0-b3e4-ccdb47e1a085" providerId="ADAL" clId="{B3850A7A-460A-134D-836E-18E4F8661390}" dt="2021-03-21T09:14:06.511" v="1886" actId="1036"/>
          <ac:picMkLst>
            <pc:docMk/>
            <pc:sldMk cId="279001606" sldId="317"/>
            <ac:picMk id="32" creationId="{8F3E02C7-9594-394E-9810-6570B3A899E1}"/>
          </ac:picMkLst>
        </pc:picChg>
        <pc:picChg chg="add mod">
          <ac:chgData name="Emil Björnson" userId="b0a7c065-f6f4-41b0-b3e4-ccdb47e1a085" providerId="ADAL" clId="{B3850A7A-460A-134D-836E-18E4F8661390}" dt="2021-03-21T09:14:06.511" v="1886" actId="1036"/>
          <ac:picMkLst>
            <pc:docMk/>
            <pc:sldMk cId="279001606" sldId="317"/>
            <ac:picMk id="33" creationId="{47B0584D-892A-1949-88F5-408CBFF0A0D2}"/>
          </ac:picMkLst>
        </pc:picChg>
        <pc:picChg chg="add mod">
          <ac:chgData name="Emil Björnson" userId="b0a7c065-f6f4-41b0-b3e4-ccdb47e1a085" providerId="ADAL" clId="{B3850A7A-460A-134D-836E-18E4F8661390}" dt="2021-03-21T09:14:06.511" v="1886" actId="1036"/>
          <ac:picMkLst>
            <pc:docMk/>
            <pc:sldMk cId="279001606" sldId="317"/>
            <ac:picMk id="46" creationId="{B935E8E2-033A-5D4E-86FF-D70C25B5647E}"/>
          </ac:picMkLst>
        </pc:pic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6" creationId="{ABBFE2AE-B8D1-4747-88D4-9A1A2CDF110D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7" creationId="{5042AFDC-B4AF-B041-88DD-7B025EB6FF7E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8" creationId="{56385A7D-8EC5-624B-BF07-A4F7C0B5A9D6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14" creationId="{CBE0A37F-1027-F646-B7FC-C86FECE70759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15" creationId="{69821079-4A35-E349-9950-4558ED04C76C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16" creationId="{5CFCCE1F-7E28-C042-8C2E-76563EE3D827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17" creationId="{A8E94F6F-6655-F643-92AF-6370776651DB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18" creationId="{B754B2D7-A352-2F40-AB0B-0EB11E9E8ABA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19" creationId="{9C5F0A4F-DD87-D34F-BDD9-08564C84B2F1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20" creationId="{CA625E27-F2E8-0E4C-85C5-54E8D2CD863D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21" creationId="{32295608-F68F-5742-A42A-BBD2FCC01F3C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22" creationId="{6D7D61FA-E312-EA43-91B8-268C9C381485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23" creationId="{8687697E-5023-D14F-8D3C-AA7E48F7F900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24" creationId="{06555438-76ED-2A48-BE29-369F6BE95BA3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25" creationId="{E2494755-9A24-9C49-9C66-EFCE31ED23AA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26" creationId="{1BC5D327-8B99-F549-A86F-1B61FA071A37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27" creationId="{7C78D77A-8497-A946-858C-5B6B6C6AC22B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28" creationId="{8DBB295A-3ABF-F247-B46D-3DBD66035DE0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34" creationId="{CCCC3294-2F10-184D-AC10-5CF7FED78E73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35" creationId="{18458AA6-B3DE-EC4E-BCF5-5906A3C2BF5E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36" creationId="{9D06F465-5014-3344-A3CC-AE28F81A8A1F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37" creationId="{02560300-9990-464A-A67F-E48148FC704B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38" creationId="{872867BE-7D0F-3A42-B2CA-15D07EBD2EA2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39" creationId="{CBAACD22-B3FF-A146-9469-AA9F99AFB62D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40" creationId="{382638D9-E251-F84E-875E-42399A60F90C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41" creationId="{24AAC528-4552-4D4D-970F-A026213E0D28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42" creationId="{1662A8E0-D1E7-F747-A527-F06566C489D6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43" creationId="{5B25CB55-B630-5946-9AA5-A01BE5B7EE65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44" creationId="{5179E976-9A6D-3C41-B68C-3B47DB892C25}"/>
          </ac:cxnSpMkLst>
        </pc:cxnChg>
        <pc:cxnChg chg="add mod">
          <ac:chgData name="Emil Björnson" userId="b0a7c065-f6f4-41b0-b3e4-ccdb47e1a085" providerId="ADAL" clId="{B3850A7A-460A-134D-836E-18E4F8661390}" dt="2021-03-21T09:14:06.511" v="1886" actId="1036"/>
          <ac:cxnSpMkLst>
            <pc:docMk/>
            <pc:sldMk cId="279001606" sldId="317"/>
            <ac:cxnSpMk id="45" creationId="{DF803007-8F65-3447-8790-5B6997492315}"/>
          </ac:cxnSpMkLst>
        </pc:cxnChg>
      </pc:sldChg>
      <pc:sldChg chg="addSp modSp add mod modAnim">
        <pc:chgData name="Emil Björnson" userId="b0a7c065-f6f4-41b0-b3e4-ccdb47e1a085" providerId="ADAL" clId="{B3850A7A-460A-134D-836E-18E4F8661390}" dt="2021-03-22T10:58:40.233" v="3444" actId="2085"/>
        <pc:sldMkLst>
          <pc:docMk/>
          <pc:sldMk cId="3039556682" sldId="318"/>
        </pc:sldMkLst>
        <pc:spChg chg="mod">
          <ac:chgData name="Emil Björnson" userId="b0a7c065-f6f4-41b0-b3e4-ccdb47e1a085" providerId="ADAL" clId="{B3850A7A-460A-134D-836E-18E4F8661390}" dt="2021-03-22T10:58:21.355" v="3440" actId="1076"/>
          <ac:spMkLst>
            <pc:docMk/>
            <pc:sldMk cId="3039556682" sldId="318"/>
            <ac:spMk id="2" creationId="{4ED14DC3-BD57-B94B-B062-B69C76A9FC50}"/>
          </ac:spMkLst>
        </pc:spChg>
        <pc:spChg chg="mod">
          <ac:chgData name="Emil Björnson" userId="b0a7c065-f6f4-41b0-b3e4-ccdb47e1a085" providerId="ADAL" clId="{B3850A7A-460A-134D-836E-18E4F8661390}" dt="2021-03-21T09:45:30.816" v="2572" actId="21"/>
          <ac:spMkLst>
            <pc:docMk/>
            <pc:sldMk cId="3039556682" sldId="318"/>
            <ac:spMk id="3" creationId="{42097E9B-E8F1-0B4F-B715-9EAA9108BB95}"/>
          </ac:spMkLst>
        </pc:spChg>
        <pc:spChg chg="add mod">
          <ac:chgData name="Emil Björnson" userId="b0a7c065-f6f4-41b0-b3e4-ccdb47e1a085" providerId="ADAL" clId="{B3850A7A-460A-134D-836E-18E4F8661390}" dt="2021-03-22T10:58:40.233" v="3444" actId="2085"/>
          <ac:spMkLst>
            <pc:docMk/>
            <pc:sldMk cId="3039556682" sldId="318"/>
            <ac:spMk id="5" creationId="{F15AA3A0-825D-8048-8F5C-D28360EE5B12}"/>
          </ac:spMkLst>
        </pc:spChg>
        <pc:spChg chg="add mod">
          <ac:chgData name="Emil Björnson" userId="b0a7c065-f6f4-41b0-b3e4-ccdb47e1a085" providerId="ADAL" clId="{B3850A7A-460A-134D-836E-18E4F8661390}" dt="2021-03-21T09:45:58.782" v="2582" actId="1076"/>
          <ac:spMkLst>
            <pc:docMk/>
            <pc:sldMk cId="3039556682" sldId="318"/>
            <ac:spMk id="20" creationId="{66F3C9B1-A3F4-1D44-BB0D-DCC303FCA50B}"/>
          </ac:spMkLst>
        </pc:spChg>
        <pc:picChg chg="add mod modCrop">
          <ac:chgData name="Emil Björnson" userId="b0a7c065-f6f4-41b0-b3e4-ccdb47e1a085" providerId="ADAL" clId="{B3850A7A-460A-134D-836E-18E4F8661390}" dt="2021-03-22T10:58:26.786" v="3441" actId="1076"/>
          <ac:picMkLst>
            <pc:docMk/>
            <pc:sldMk cId="3039556682" sldId="318"/>
            <ac:picMk id="21" creationId="{3CED52F7-DA4A-8948-83E4-B049885897F5}"/>
          </ac:picMkLst>
        </pc:picChg>
      </pc:sldChg>
      <pc:sldChg chg="add del">
        <pc:chgData name="Emil Björnson" userId="b0a7c065-f6f4-41b0-b3e4-ccdb47e1a085" providerId="ADAL" clId="{B3850A7A-460A-134D-836E-18E4F8661390}" dt="2021-03-22T16:12:11.067" v="3536" actId="2696"/>
        <pc:sldMkLst>
          <pc:docMk/>
          <pc:sldMk cId="2977748022" sldId="368"/>
        </pc:sldMkLst>
      </pc:sldChg>
      <pc:sldChg chg="modSp add del mod ord">
        <pc:chgData name="Emil Björnson" userId="b0a7c065-f6f4-41b0-b3e4-ccdb47e1a085" providerId="ADAL" clId="{B3850A7A-460A-134D-836E-18E4F8661390}" dt="2021-03-22T16:25:16.130" v="3551" actId="2696"/>
        <pc:sldMkLst>
          <pc:docMk/>
          <pc:sldMk cId="335761360" sldId="369"/>
        </pc:sldMkLst>
        <pc:spChg chg="mod">
          <ac:chgData name="Emil Björnson" userId="b0a7c065-f6f4-41b0-b3e4-ccdb47e1a085" providerId="ADAL" clId="{B3850A7A-460A-134D-836E-18E4F8661390}" dt="2021-03-22T16:12:01.070" v="3534" actId="1038"/>
          <ac:spMkLst>
            <pc:docMk/>
            <pc:sldMk cId="335761360" sldId="369"/>
            <ac:spMk id="4" creationId="{F0827F5F-70A2-8847-826F-F024CC552B92}"/>
          </ac:spMkLst>
        </pc:spChg>
        <pc:picChg chg="mod">
          <ac:chgData name="Emil Björnson" userId="b0a7c065-f6f4-41b0-b3e4-ccdb47e1a085" providerId="ADAL" clId="{B3850A7A-460A-134D-836E-18E4F8661390}" dt="2021-03-22T16:11:05.456" v="3512" actId="1076"/>
          <ac:picMkLst>
            <pc:docMk/>
            <pc:sldMk cId="335761360" sldId="369"/>
            <ac:picMk id="5" creationId="{92DA755F-E0CF-0349-AD91-2C8C7D919307}"/>
          </ac:picMkLst>
        </pc:picChg>
      </pc:sldChg>
      <pc:sldChg chg="modSp add del mod">
        <pc:chgData name="Emil Björnson" userId="b0a7c065-f6f4-41b0-b3e4-ccdb47e1a085" providerId="ADAL" clId="{B3850A7A-460A-134D-836E-18E4F8661390}" dt="2021-03-24T07:12:46.906" v="3563" actId="2696"/>
        <pc:sldMkLst>
          <pc:docMk/>
          <pc:sldMk cId="1036984103" sldId="370"/>
        </pc:sldMkLst>
        <pc:spChg chg="mod">
          <ac:chgData name="Emil Björnson" userId="b0a7c065-f6f4-41b0-b3e4-ccdb47e1a085" providerId="ADAL" clId="{B3850A7A-460A-134D-836E-18E4F8661390}" dt="2021-03-22T16:24:47.417" v="3548" actId="948"/>
          <ac:spMkLst>
            <pc:docMk/>
            <pc:sldMk cId="1036984103" sldId="370"/>
            <ac:spMk id="4" creationId="{F0827F5F-70A2-8847-826F-F024CC552B92}"/>
          </ac:spMkLst>
        </pc:spChg>
        <pc:picChg chg="mod">
          <ac:chgData name="Emil Björnson" userId="b0a7c065-f6f4-41b0-b3e4-ccdb47e1a085" providerId="ADAL" clId="{B3850A7A-460A-134D-836E-18E4F8661390}" dt="2021-03-22T16:24:22.364" v="3545" actId="1076"/>
          <ac:picMkLst>
            <pc:docMk/>
            <pc:sldMk cId="1036984103" sldId="370"/>
            <ac:picMk id="5" creationId="{92DA755F-E0CF-0349-AD91-2C8C7D919307}"/>
          </ac:picMkLst>
        </pc:picChg>
      </pc:sldChg>
      <pc:sldChg chg="modSp add mod">
        <pc:chgData name="Emil Björnson" userId="b0a7c065-f6f4-41b0-b3e4-ccdb47e1a085" providerId="ADAL" clId="{B3850A7A-460A-134D-836E-18E4F8661390}" dt="2021-03-22T16:25:09.086" v="3550" actId="948"/>
        <pc:sldMkLst>
          <pc:docMk/>
          <pc:sldMk cId="1455784204" sldId="371"/>
        </pc:sldMkLst>
        <pc:spChg chg="mod">
          <ac:chgData name="Emil Björnson" userId="b0a7c065-f6f4-41b0-b3e4-ccdb47e1a085" providerId="ADAL" clId="{B3850A7A-460A-134D-836E-18E4F8661390}" dt="2021-03-22T16:25:09.086" v="3550" actId="948"/>
          <ac:spMkLst>
            <pc:docMk/>
            <pc:sldMk cId="1455784204" sldId="371"/>
            <ac:spMk id="4" creationId="{F0827F5F-70A2-8847-826F-F024CC552B92}"/>
          </ac:spMkLst>
        </pc:spChg>
      </pc:sldChg>
      <pc:sldChg chg="modSp add mod">
        <pc:chgData name="Emil Björnson" userId="b0a7c065-f6f4-41b0-b3e4-ccdb47e1a085" providerId="ADAL" clId="{B3850A7A-460A-134D-836E-18E4F8661390}" dt="2021-03-24T07:12:40.256" v="3561"/>
        <pc:sldMkLst>
          <pc:docMk/>
          <pc:sldMk cId="1549348037" sldId="372"/>
        </pc:sldMkLst>
        <pc:spChg chg="mod">
          <ac:chgData name="Emil Björnson" userId="b0a7c065-f6f4-41b0-b3e4-ccdb47e1a085" providerId="ADAL" clId="{B3850A7A-460A-134D-836E-18E4F8661390}" dt="2021-03-24T07:12:40.256" v="3561"/>
          <ac:spMkLst>
            <pc:docMk/>
            <pc:sldMk cId="1549348037" sldId="372"/>
            <ac:spMk id="4" creationId="{F0827F5F-70A2-8847-826F-F024CC552B92}"/>
          </ac:spMkLst>
        </pc:spChg>
      </pc:sldChg>
      <pc:sldMasterChg chg="delSp mod">
        <pc:chgData name="Emil Björnson" userId="b0a7c065-f6f4-41b0-b3e4-ccdb47e1a085" providerId="ADAL" clId="{B3850A7A-460A-134D-836E-18E4F8661390}" dt="2021-03-21T07:36:51.461" v="28" actId="478"/>
        <pc:sldMasterMkLst>
          <pc:docMk/>
          <pc:sldMasterMk cId="2463831731" sldId="2147483731"/>
        </pc:sldMasterMkLst>
        <pc:picChg chg="del">
          <ac:chgData name="Emil Björnson" userId="b0a7c065-f6f4-41b0-b3e4-ccdb47e1a085" providerId="ADAL" clId="{B3850A7A-460A-134D-836E-18E4F8661390}" dt="2021-03-21T07:36:51.461" v="28" actId="478"/>
          <ac:picMkLst>
            <pc:docMk/>
            <pc:sldMasterMk cId="2463831731" sldId="2147483731"/>
            <ac:picMk id="4" creationId="{BE4903E3-FD3B-4943-B0BF-B7711121EE6D}"/>
          </ac:picMkLst>
        </pc:picChg>
        <pc:cxnChg chg="del">
          <ac:chgData name="Emil Björnson" userId="b0a7c065-f6f4-41b0-b3e4-ccdb47e1a085" providerId="ADAL" clId="{B3850A7A-460A-134D-836E-18E4F8661390}" dt="2021-03-21T07:36:51.461" v="28" actId="478"/>
          <ac:cxnSpMkLst>
            <pc:docMk/>
            <pc:sldMasterMk cId="2463831731" sldId="2147483731"/>
            <ac:cxnSpMk id="10" creationId="{A6E1C386-BE1B-DC4D-B179-8DBC8BF17B87}"/>
          </ac:cxnSpMkLst>
        </pc:cxn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3/22/21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3/22/21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2" y="999226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1085364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11CA207-A279-F640-8934-9EE6B3497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8B6631B-95A4-2143-A2F6-F35579CFF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0FAA9FCB-7BA4-3447-9255-86CEAB11D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1" y="999229"/>
            <a:ext cx="10853649" cy="773510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FC50606E-8D65-BB40-89C3-DB05E68B2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059B143B-6B9A-ED4B-81EA-C35DA483C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15" name="Platshållare för bildnummer 5">
            <a:extLst>
              <a:ext uri="{FF2B5EF4-FFF2-40B4-BE49-F238E27FC236}">
                <a16:creationId xmlns:a16="http://schemas.microsoft.com/office/drawing/2014/main" id="{3E0483E7-AAC7-2B4D-9123-C3A4ABB4B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2" y="1905000"/>
            <a:ext cx="10853648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BB349C82-4C63-EC4C-A8A7-FD899796B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2D959D94-F7D1-E244-BECA-4A98CF6F5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13" name="Platshållare för bildnummer 5">
            <a:extLst>
              <a:ext uri="{FF2B5EF4-FFF2-40B4-BE49-F238E27FC236}">
                <a16:creationId xmlns:a16="http://schemas.microsoft.com/office/drawing/2014/main" id="{015140B2-02FD-ED43-801A-2A8291EE6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000"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5BB7419D-5D99-184B-955B-D265CB54A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C2755720-236A-4B4B-A991-421F3434B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CC87F509-AEF2-514A-9CB6-4BF313EC7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31842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00DFF27C-0050-8E48-AEB9-A2DE348F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BC844AAE-555C-1141-B5A2-7ED5CB1EE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11" name="Platshållare för bildnummer 5">
            <a:extLst>
              <a:ext uri="{FF2B5EF4-FFF2-40B4-BE49-F238E27FC236}">
                <a16:creationId xmlns:a16="http://schemas.microsoft.com/office/drawing/2014/main" id="{44C99517-7C74-004B-A5D6-5FDE09118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73708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E84C533A-F41D-3346-8D45-35153C120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56F624F0-DB1F-EF4D-9BD4-06BA3C31A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6C6500F4-F1DE-624B-80B2-49A567E96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432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4" y="999226"/>
            <a:ext cx="10853646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830357"/>
            <a:ext cx="10853646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55995D90-25D8-384B-A46F-160E9E383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8A692CE-228F-0844-926B-5232F5494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97852D4C-84F0-3949-8CDC-50C3633A9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48061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,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4B55AB18-316E-264C-927D-4D03F39D0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FA36A156-6EAA-8B43-9325-7D4C8E213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132DCA5-CDDD-F241-9907-58F264C53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75276A65-6720-E04B-959F-E57E25A25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268EE809-60DC-E440-91E8-6E90F4DE4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2864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char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3" y="1905000"/>
            <a:ext cx="10853647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F285BBA9-562D-6444-A17F-E0492E9BC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781A8FD2-C5A7-B140-9BA6-8AF5BBB52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C308A004-4F95-B54A-9649-D62E0EEC3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737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7BBCE10B-BEB5-C340-AE77-7D4BD1D64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53D4044F-E6FF-8446-991D-438F372AF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3740D7A9-B102-1643-B9D5-8E52AFCBB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6E9C796-43FC-104B-8381-02B836BB9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796E3486-504B-8043-A441-37196A064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6250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74C2AC3D-8B24-D043-A184-8129BB1C45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9EFCEF1B-9AA4-AF4B-B77E-89114A2225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KorolevLiU Medium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datum 3">
            <a:extLst>
              <a:ext uri="{FF2B5EF4-FFF2-40B4-BE49-F238E27FC236}">
                <a16:creationId xmlns:a16="http://schemas.microsoft.com/office/drawing/2014/main" id="{6AD72A37-0CF9-0C45-BCEB-147B3349D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41869A04-DECF-DC43-BAE5-004FEA893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39EE8717-66D7-8C4C-A492-3649D8B3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127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0A121673-30B5-7649-BD60-CD11B179D1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7D166447-8536-A34D-BAEC-11DFDD3CEE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CA421164-D20C-3B4A-A553-2AB01ACDB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1FA06165-70FC-CA4C-827B-B5E05CEBCD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B895-9C87-1B42-8B95-8AF00D6438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3CCBC453-3480-F64C-8C58-28AAEFD18B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306A04-0B94-0042-99CA-48896D854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423DAAFA-E37B-E248-A732-B1BB274D63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A3CD67F-2AFA-5B41-BF38-85AA5D3EB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7AAA565B-EB39-7044-B674-F2C4DCE64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DDDA741-6E1C-A145-B3AD-4EF4C420F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DD75F027-E55B-2E47-9821-FB316251B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15" name="Platshållare för datum 3">
            <a:extLst>
              <a:ext uri="{FF2B5EF4-FFF2-40B4-BE49-F238E27FC236}">
                <a16:creationId xmlns:a16="http://schemas.microsoft.com/office/drawing/2014/main" id="{F0A35DE8-8E32-1B41-8EFD-E14B1E4AB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2020-03-27</a:t>
            </a:r>
            <a:endParaRPr lang="sv-SE" dirty="0"/>
          </a:p>
        </p:txBody>
      </p:sp>
      <p:sp>
        <p:nvSpPr>
          <p:cNvPr id="16" name="Platshållare för bildnummer 5">
            <a:extLst>
              <a:ext uri="{FF2B5EF4-FFF2-40B4-BE49-F238E27FC236}">
                <a16:creationId xmlns:a16="http://schemas.microsoft.com/office/drawing/2014/main" id="{357B14DF-34C0-4741-9BAA-77A55CE40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885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BF04F-8D9C-6E48-A568-FAEE90058A9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67790" y="5754200"/>
            <a:ext cx="2656410" cy="9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708" r:id="rId4"/>
    <p:sldLayoutId id="2147483662" r:id="rId5"/>
    <p:sldLayoutId id="2147483666" r:id="rId6"/>
    <p:sldLayoutId id="2147483667" r:id="rId7"/>
    <p:sldLayoutId id="2147483710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83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0" r:id="rId2"/>
    <p:sldLayoutId id="2147483661" r:id="rId3"/>
    <p:sldLayoutId id="2147483663" r:id="rId4"/>
    <p:sldLayoutId id="2147483700" r:id="rId5"/>
    <p:sldLayoutId id="214748370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53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3">
            <a:extLst>
              <a:ext uri="{FF2B5EF4-FFF2-40B4-BE49-F238E27FC236}">
                <a16:creationId xmlns:a16="http://schemas.microsoft.com/office/drawing/2014/main" id="{F92D805D-7905-F84C-B9CA-E615F3889573}"/>
              </a:ext>
            </a:extLst>
          </p:cNvPr>
          <p:cNvSpPr txBox="1">
            <a:spLocks/>
          </p:cNvSpPr>
          <p:nvPr userDrawn="1"/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cxnSp>
        <p:nvCxnSpPr>
          <p:cNvPr id="11" name="Rak 5">
            <a:extLst>
              <a:ext uri="{FF2B5EF4-FFF2-40B4-BE49-F238E27FC236}">
                <a16:creationId xmlns:a16="http://schemas.microsoft.com/office/drawing/2014/main" id="{F9A8E75B-B9A8-6B42-BBB0-669071CD2547}"/>
              </a:ext>
            </a:extLst>
          </p:cNvPr>
          <p:cNvCxnSpPr>
            <a:cxnSpLocks/>
          </p:cNvCxnSpPr>
          <p:nvPr userDrawn="1"/>
        </p:nvCxnSpPr>
        <p:spPr>
          <a:xfrm>
            <a:off x="203200" y="6120611"/>
            <a:ext cx="11758863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6">
            <a:extLst>
              <a:ext uri="{FF2B5EF4-FFF2-40B4-BE49-F238E27FC236}">
                <a16:creationId xmlns:a16="http://schemas.microsoft.com/office/drawing/2014/main" id="{740DF945-49E4-9548-ADB5-2A23E1DA427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298" y="6195071"/>
            <a:ext cx="1593419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0827F5F-70A2-8847-826F-F024CC552B92}"/>
              </a:ext>
            </a:extLst>
          </p:cNvPr>
          <p:cNvSpPr txBox="1">
            <a:spLocks/>
          </p:cNvSpPr>
          <p:nvPr/>
        </p:nvSpPr>
        <p:spPr>
          <a:xfrm>
            <a:off x="2230585" y="2742997"/>
            <a:ext cx="7897090" cy="3879474"/>
          </a:xfrm>
          <a:prstGeom prst="rect">
            <a:avLst/>
          </a:prstGeom>
        </p:spPr>
        <p:txBody>
          <a:bodyPr vert="horz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pPr algn="ctr"/>
            <a:br>
              <a:rPr lang="en-US" dirty="0"/>
            </a:br>
            <a:r>
              <a:rPr lang="en-US" sz="4100" b="1" dirty="0"/>
              <a:t>Multiple Antenna Communications</a:t>
            </a:r>
            <a:endParaRPr lang="en-US" b="1" dirty="0"/>
          </a:p>
          <a:p>
            <a:pPr algn="ctr"/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sz="2900" dirty="0"/>
              <a:t>Lecture 1: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900" b="1" dirty="0"/>
              <a:t>Motivation for Multiple Antenna Communications</a:t>
            </a:r>
          </a:p>
          <a:p>
            <a:pPr algn="ctr"/>
            <a:endParaRPr lang="en-US" sz="2900" dirty="0"/>
          </a:p>
          <a:p>
            <a:pPr algn="ctr"/>
            <a:r>
              <a:rPr lang="en-US" sz="2900" i="1" dirty="0"/>
              <a:t>Emil Björnson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755F-E0CF-0349-AD91-2C8C7D91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706" y="-347447"/>
            <a:ext cx="11192092" cy="54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1904-DBAD-BE4B-ABFC-EF6A1B90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From passive antennas to active antenna arrays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9C5D8-54F1-5A4E-8DF4-5BA31712E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3EF4A-F58C-5344-B321-8F0A8180A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BFE2AE-B8D1-4747-88D4-9A1A2CDF110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62456" y="2332590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42AFDC-B4AF-B041-88DD-7B025EB6FF7E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16294" y="2375018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85A7D-8EC5-624B-BF07-A4F7C0B5A9D6}"/>
              </a:ext>
            </a:extLst>
          </p:cNvPr>
          <p:cNvCxnSpPr/>
          <p:nvPr/>
        </p:nvCxnSpPr>
        <p:spPr bwMode="auto">
          <a:xfrm>
            <a:off x="1980316" y="2993259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180B99-CDB5-5740-AEE5-F02ED0D7F683}"/>
              </a:ext>
            </a:extLst>
          </p:cNvPr>
          <p:cNvSpPr txBox="1"/>
          <p:nvPr/>
        </p:nvSpPr>
        <p:spPr>
          <a:xfrm>
            <a:off x="1557583" y="4902277"/>
            <a:ext cx="2211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/>
              <a:t>Passive antenna</a:t>
            </a:r>
          </a:p>
          <a:p>
            <a:pPr algn="ctr"/>
            <a:r>
              <a:rPr lang="en-US" sz="2000" i="0" dirty="0"/>
              <a:t>Constant directivity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AD8E1-4463-2F43-A665-2D0BCC19BBF9}"/>
              </a:ext>
            </a:extLst>
          </p:cNvPr>
          <p:cNvSpPr txBox="1"/>
          <p:nvPr/>
        </p:nvSpPr>
        <p:spPr>
          <a:xfrm>
            <a:off x="6910497" y="5303423"/>
            <a:ext cx="35756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0" dirty="0"/>
              <a:t>Active antenna array</a:t>
            </a:r>
          </a:p>
          <a:p>
            <a:pPr algn="ctr"/>
            <a:r>
              <a:rPr lang="en-US" sz="2000" i="0" dirty="0"/>
              <a:t>Antenna-integrated radios</a:t>
            </a:r>
          </a:p>
          <a:p>
            <a:pPr algn="ctr"/>
            <a:r>
              <a:rPr lang="en-US" sz="2000" i="0" dirty="0"/>
              <a:t>Strong but </a:t>
            </a:r>
            <a:r>
              <a:rPr lang="en-US" sz="2000" i="1" dirty="0"/>
              <a:t>adaptive </a:t>
            </a:r>
            <a:r>
              <a:rPr lang="en-US" sz="2000" i="0" dirty="0"/>
              <a:t>directivity</a:t>
            </a:r>
          </a:p>
          <a:p>
            <a:pPr algn="ctr"/>
            <a:r>
              <a:rPr lang="en-US" sz="2000" i="0" dirty="0"/>
              <a:t>Multiple directions at same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61073-ED76-F74F-9BD4-DBD258A49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53"/>
          <a:stretch/>
        </p:blipFill>
        <p:spPr>
          <a:xfrm>
            <a:off x="2124880" y="2339896"/>
            <a:ext cx="1786497" cy="2232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649EA-A765-C646-AAB8-49E2FC71A05F}"/>
              </a:ext>
            </a:extLst>
          </p:cNvPr>
          <p:cNvSpPr txBox="1"/>
          <p:nvPr/>
        </p:nvSpPr>
        <p:spPr>
          <a:xfrm>
            <a:off x="1240190" y="1844696"/>
            <a:ext cx="2846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/>
              <a:t>1 strongly directive antenna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5B8A8-595F-A94C-905F-45202F7717B1}"/>
              </a:ext>
            </a:extLst>
          </p:cNvPr>
          <p:cNvSpPr txBox="1"/>
          <p:nvPr/>
        </p:nvSpPr>
        <p:spPr>
          <a:xfrm>
            <a:off x="7110837" y="1857553"/>
            <a:ext cx="296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/>
              <a:t>64 weakly directive antennas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E0A37F-1027-F646-B7FC-C86FECE70759}"/>
              </a:ext>
            </a:extLst>
          </p:cNvPr>
          <p:cNvCxnSpPr/>
          <p:nvPr/>
        </p:nvCxnSpPr>
        <p:spPr bwMode="auto">
          <a:xfrm>
            <a:off x="4631457" y="3702702"/>
            <a:ext cx="273630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821079-4A35-E349-9950-4558ED04C76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899300" y="2456874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CCE1F-7E28-C042-8C2E-76563EE3D827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931978" y="2407195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E94F6F-6655-F643-92AF-6370776651D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707616" y="2495098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54B2D7-A352-2F40-AB0B-0EB11E9E8ABA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751196" y="2440780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5F0A4F-DD87-D34F-BDD9-08564C84B2F1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123062" y="2371163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625E27-F2E8-0E4C-85C5-54E8D2CD863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557164" y="2591794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295608-F68F-5742-A42A-BBD2FCC01F3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553730" y="2502968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7D61FA-E312-EA43-91B8-268C9C381485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076900" y="2413591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87697E-5023-D14F-8D3C-AA7E48F7F900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65681" y="2394073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555438-76ED-2A48-BE29-369F6BE95BA3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98359" y="2344394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494755-9A24-9C49-9C66-EFCE31ED23AA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272622" y="2421721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C5D327-8B99-F549-A86F-1B61FA071A37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316202" y="2367403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78D77A-8497-A946-858C-5B6B6C6AC22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74526" y="2332590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BB295A-3ABF-F247-B46D-3DBD66035DE0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28364" y="2375018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3" descr="C:\Users\emilbjo\Documents\Presentationer\ISY-dagen\phone.png">
            <a:extLst>
              <a:ext uri="{FF2B5EF4-FFF2-40B4-BE49-F238E27FC236}">
                <a16:creationId xmlns:a16="http://schemas.microsoft.com/office/drawing/2014/main" id="{A82113D1-9E32-9042-A73C-BF20B6C8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37292" y="3858994"/>
            <a:ext cx="198700" cy="4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emilbjo\Documents\Presentationer\ISY-dagen\phone.png">
            <a:extLst>
              <a:ext uri="{FF2B5EF4-FFF2-40B4-BE49-F238E27FC236}">
                <a16:creationId xmlns:a16="http://schemas.microsoft.com/office/drawing/2014/main" id="{02A299AC-6035-6142-AD8C-0C6B58D54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45204" y="4507066"/>
            <a:ext cx="198700" cy="4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emilbjo\Documents\Presentationer\ISY-dagen\phone.png">
            <a:extLst>
              <a:ext uri="{FF2B5EF4-FFF2-40B4-BE49-F238E27FC236}">
                <a16:creationId xmlns:a16="http://schemas.microsoft.com/office/drawing/2014/main" id="{5C87F1A9-654A-8D45-8D4A-02170288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44" y="4709541"/>
            <a:ext cx="198700" cy="4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emilbjo\Documents\Presentationer\ISY-dagen\phone.png">
            <a:extLst>
              <a:ext uri="{FF2B5EF4-FFF2-40B4-BE49-F238E27FC236}">
                <a16:creationId xmlns:a16="http://schemas.microsoft.com/office/drawing/2014/main" id="{8F3E02C7-9594-394E-9810-6570B3A89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24" y="4308994"/>
            <a:ext cx="198700" cy="4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emilbjo\Documents\Presentationer\ISY-dagen\phone.png">
            <a:extLst>
              <a:ext uri="{FF2B5EF4-FFF2-40B4-BE49-F238E27FC236}">
                <a16:creationId xmlns:a16="http://schemas.microsoft.com/office/drawing/2014/main" id="{47B0584D-892A-1949-88F5-408CBFF0A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23385" y="3008262"/>
            <a:ext cx="198700" cy="4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CC3294-2F10-184D-AC10-5CF7FED78E73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773373" y="2927209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458AA6-B3DE-EC4E-BCF5-5906A3C2BF5E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816953" y="2872891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06F465-5014-3344-A3CC-AE28F81A8A1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622921" y="3023905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2560300-9990-464A-A67F-E48148FC704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619487" y="2935079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2867BE-7D0F-3A42-B2CA-15D07EBD2EA2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782801" y="3300306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AACD22-B3FF-A146-9469-AA9F99AFB62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826381" y="3245988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2638D9-E251-F84E-875E-42399A60F90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632349" y="3397002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4AAC528-4552-4D4D-970F-A026213E0D28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628915" y="3308176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62A8E0-D1E7-F747-A527-F06566C489D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763290" y="3686721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B25CB55-B630-5946-9AA5-A01BE5B7EE65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806870" y="3632403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79E976-9A6D-3C41-B68C-3B47DB892C25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612838" y="3783417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803007-8F65-3447-8790-5B6997492315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7609404" y="3694591"/>
            <a:ext cx="364195" cy="21073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935E8E2-033A-5D4E-86FF-D70C25B56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" b="-3242"/>
          <a:stretch/>
        </p:blipFill>
        <p:spPr>
          <a:xfrm>
            <a:off x="7408812" y="2420617"/>
            <a:ext cx="2666270" cy="230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89F3-AB70-2741-BF1B-7C4F0DC1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Three main benefits of multiple antenna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E0C6F-19C8-9643-9708-2DF65FB0F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SE" dirty="0"/>
              <a:t>Beamforming gain</a:t>
            </a:r>
          </a:p>
          <a:p>
            <a:pPr marL="457200" indent="-457200">
              <a:buFont typeface="+mj-lt"/>
              <a:buAutoNum type="arabicPeriod"/>
            </a:pPr>
            <a:r>
              <a:rPr lang="en-SE" dirty="0"/>
              <a:t>Spatial diversity</a:t>
            </a:r>
          </a:p>
          <a:p>
            <a:pPr marL="457200" indent="-457200">
              <a:buFont typeface="+mj-lt"/>
              <a:buAutoNum type="arabicPeriod"/>
            </a:pPr>
            <a:r>
              <a:rPr lang="en-SE" dirty="0"/>
              <a:t>Spatial multiplexing</a:t>
            </a:r>
          </a:p>
          <a:p>
            <a:endParaRPr lang="en-SE" dirty="0"/>
          </a:p>
          <a:p>
            <a:pPr marL="0" indent="0">
              <a:buNone/>
            </a:pPr>
            <a:r>
              <a:rPr lang="en-SE" dirty="0"/>
              <a:t>The course will cover all of them:</a:t>
            </a:r>
          </a:p>
          <a:p>
            <a:pPr lvl="1"/>
            <a:r>
              <a:rPr lang="en-SE" dirty="0"/>
              <a:t>First historical perspective</a:t>
            </a:r>
          </a:p>
          <a:p>
            <a:pPr lvl="1"/>
            <a:r>
              <a:rPr lang="en-SE" dirty="0"/>
              <a:t>Then the theory behind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2ABDB-B6F7-9744-AF14-98A5868C3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Multiple Antenna Communications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99C17-295D-E34D-B8BE-A1E97E380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6347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86C4DA-ACFE-6F4C-A9D6-0EEC14C62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4" t="6522" b="4676"/>
          <a:stretch/>
        </p:blipFill>
        <p:spPr>
          <a:xfrm>
            <a:off x="7563538" y="3671887"/>
            <a:ext cx="4629600" cy="3308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B7624-9655-7947-87E0-86356800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beamforming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48B53-6123-7348-B3FA-E5FD2271E2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4850839" cy="4246886"/>
          </a:xfrm>
        </p:spPr>
        <p:txBody>
          <a:bodyPr/>
          <a:lstStyle/>
          <a:p>
            <a:r>
              <a:rPr lang="en-US" dirty="0"/>
              <a:t>Power directed towards receiver</a:t>
            </a:r>
          </a:p>
          <a:p>
            <a:pPr lvl="1"/>
            <a:r>
              <a:rPr lang="en-US" dirty="0"/>
              <a:t>Constructive interference</a:t>
            </a:r>
          </a:p>
          <a:p>
            <a:pPr lvl="1"/>
            <a:r>
              <a:rPr lang="en-US" dirty="0"/>
              <a:t>Send signals with time delays</a:t>
            </a:r>
          </a:p>
          <a:p>
            <a:pPr lvl="1"/>
            <a:r>
              <a:rPr lang="en-US" dirty="0"/>
              <a:t>Needs to know “direction”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5ED9F-D9C6-DE40-A6D4-7C46712CC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AE3EC-C6FD-8148-9B47-2A5706036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D6FE0-A975-6A4F-92C0-6E4625263C06}"/>
              </a:ext>
            </a:extLst>
          </p:cNvPr>
          <p:cNvSpPr txBox="1"/>
          <p:nvPr/>
        </p:nvSpPr>
        <p:spPr>
          <a:xfrm>
            <a:off x="8916215" y="5133637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Beam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43FA6-F107-ED48-8350-6E7778A9F9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/>
          <a:stretch/>
        </p:blipFill>
        <p:spPr>
          <a:xfrm>
            <a:off x="7219949" y="71439"/>
            <a:ext cx="4972051" cy="3486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C356E-5ECF-8742-925F-0BA79D39AF48}"/>
              </a:ext>
            </a:extLst>
          </p:cNvPr>
          <p:cNvSpPr txBox="1"/>
          <p:nvPr/>
        </p:nvSpPr>
        <p:spPr>
          <a:xfrm>
            <a:off x="7994884" y="361000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One antenna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CA5B92-FFB2-1A42-A0D8-AA2C7B1F8C9F}"/>
                  </a:ext>
                </a:extLst>
              </p:cNvPr>
              <p:cNvSpPr txBox="1"/>
              <p:nvPr/>
            </p:nvSpPr>
            <p:spPr>
              <a:xfrm>
                <a:off x="7966308" y="3847148"/>
                <a:ext cx="2206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𝑀</m:t>
                    </m:r>
                    <m:r>
                      <a:rPr lang="en-US" sz="2400" i="1" dirty="0">
                        <a:latin typeface="Cambria Math" charset="0"/>
                      </a:rPr>
                      <m:t>=6</m:t>
                    </m:r>
                  </m:oMath>
                </a14:m>
                <a:r>
                  <a:rPr lang="en-US" sz="2400" dirty="0">
                    <a:latin typeface="Georgia"/>
                    <a:cs typeface="Georgia"/>
                  </a:rPr>
                  <a:t> antenna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CA5B92-FFB2-1A42-A0D8-AA2C7B1F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308" y="3847148"/>
                <a:ext cx="2206566" cy="461665"/>
              </a:xfrm>
              <a:prstGeom prst="rect">
                <a:avLst/>
              </a:prstGeom>
              <a:blipFill>
                <a:blip r:embed="rId4"/>
                <a:stretch>
                  <a:fillRect l="-571" t="-7895" r="-2857" b="-28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7A223C-6544-A847-955A-E811B5C823BD}"/>
                  </a:ext>
                </a:extLst>
              </p:cNvPr>
              <p:cNvSpPr/>
              <p:nvPr/>
            </p:nvSpPr>
            <p:spPr>
              <a:xfrm>
                <a:off x="874712" y="4703653"/>
                <a:ext cx="5886306" cy="13735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Two options: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times larger received power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Use 1/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of power to achieve same received power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7A223C-6544-A847-955A-E811B5C82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2" y="4703653"/>
                <a:ext cx="5886306" cy="1373590"/>
              </a:xfrm>
              <a:prstGeom prst="rect">
                <a:avLst/>
              </a:prstGeom>
              <a:blipFill>
                <a:blip r:embed="rId5"/>
                <a:stretch>
                  <a:fillRect l="-860" b="-181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062311E-5440-3546-97AC-2590B183DF23}"/>
              </a:ext>
            </a:extLst>
          </p:cNvPr>
          <p:cNvSpPr/>
          <p:nvPr/>
        </p:nvSpPr>
        <p:spPr>
          <a:xfrm>
            <a:off x="1826915" y="3847148"/>
            <a:ext cx="3981899" cy="4995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Aft>
                <a:spcPts val="450"/>
              </a:spcAft>
            </a:pPr>
            <a:r>
              <a:rPr lang="en-US" sz="2000" dirty="0">
                <a:solidFill>
                  <a:schemeClr val="tx1"/>
                </a:solidFill>
              </a:rPr>
              <a:t>We can use directivity in any band</a:t>
            </a:r>
          </a:p>
        </p:txBody>
      </p:sp>
    </p:spTree>
    <p:extLst>
      <p:ext uri="{BB962C8B-B14F-4D97-AF65-F5344CB8AC3E}">
        <p14:creationId xmlns:p14="http://schemas.microsoft.com/office/powerpoint/2010/main" val="10502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6E80-491B-6140-92D1-EB166365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Beamforming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6858-2D38-414C-8E8D-E130BB987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7847587" cy="4066288"/>
          </a:xfrm>
        </p:spPr>
        <p:txBody>
          <a:bodyPr/>
          <a:lstStyle/>
          <a:p>
            <a:r>
              <a:rPr lang="en-US" dirty="0"/>
              <a:t>Directional communication</a:t>
            </a:r>
          </a:p>
          <a:p>
            <a:pPr lvl="1"/>
            <a:r>
              <a:rPr lang="en-US" sz="2000" dirty="0"/>
              <a:t>E.F.W. Alexanderson, ”Transatlantic Radio Communication”, Trans. AIEE, 1919.</a:t>
            </a:r>
          </a:p>
          <a:p>
            <a:endParaRPr lang="en-US" dirty="0"/>
          </a:p>
          <a:p>
            <a:r>
              <a:rPr lang="en-US" dirty="0"/>
              <a:t>Directive radiation pattern</a:t>
            </a:r>
          </a:p>
          <a:p>
            <a:pPr lvl="1"/>
            <a:r>
              <a:rPr lang="en-US" dirty="0"/>
              <a:t>Constructive/destructive interference patterns</a:t>
            </a:r>
          </a:p>
          <a:p>
            <a:pPr lvl="1"/>
            <a:r>
              <a:rPr lang="en-US" dirty="0"/>
              <a:t>Energy savings or better performance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FCD21-8FCA-FD4B-BFF5-79B007C23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2804-D692-4042-B250-88A06F2FF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87BE6-12FB-404B-A7BC-CBBF2218A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"/>
          <a:stretch/>
        </p:blipFill>
        <p:spPr>
          <a:xfrm>
            <a:off x="8722299" y="625685"/>
            <a:ext cx="3359629" cy="60737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5BBA23-33DD-854B-A628-79C0889F3B4E}"/>
              </a:ext>
            </a:extLst>
          </p:cNvPr>
          <p:cNvSpPr/>
          <p:nvPr/>
        </p:nvSpPr>
        <p:spPr>
          <a:xfrm>
            <a:off x="2574387" y="5164604"/>
            <a:ext cx="4051496" cy="705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Called </a:t>
            </a:r>
            <a:r>
              <a:rPr lang="en-SE" sz="2400" i="1" dirty="0">
                <a:solidFill>
                  <a:schemeClr val="tx1"/>
                </a:solidFill>
              </a:rPr>
              <a:t>beamforming gain</a:t>
            </a:r>
          </a:p>
        </p:txBody>
      </p:sp>
    </p:spTree>
    <p:extLst>
      <p:ext uri="{BB962C8B-B14F-4D97-AF65-F5344CB8AC3E}">
        <p14:creationId xmlns:p14="http://schemas.microsoft.com/office/powerpoint/2010/main" val="39112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F820-3E73-C741-8E3C-EA288C9D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Multipath Propagation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1FEAE-91BC-B34A-AF2D-35C4A73DC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DBCA9-4643-674B-B878-8EEF375CD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80C49-43B9-6F48-BA2C-A223DC04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3" y="1829273"/>
            <a:ext cx="7476186" cy="2457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1A5E9E-76E5-6E43-AEEC-E150DB85F6BB}"/>
                  </a:ext>
                </a:extLst>
              </p:cNvPr>
              <p:cNvSpPr/>
              <p:nvPr/>
            </p:nvSpPr>
            <p:spPr>
              <a:xfrm>
                <a:off x="2584571" y="3825058"/>
                <a:ext cx="13805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v-SE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24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v-S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400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sv-SE" sz="2400" i="1">
                                  <a:latin typeface="Cambria Math" charset="0"/>
                                </a:rPr>
                                <m:t>𝜋</m:t>
                              </m:r>
                              <m:r>
                                <a:rPr lang="sv-SE" sz="2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1A5E9E-76E5-6E43-AEEC-E150DB85F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571" y="3825058"/>
                <a:ext cx="138057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5D54CD-C754-3644-B1DD-4287023A2F29}"/>
                  </a:ext>
                </a:extLst>
              </p:cNvPr>
              <p:cNvSpPr/>
              <p:nvPr/>
            </p:nvSpPr>
            <p:spPr>
              <a:xfrm>
                <a:off x="289725" y="5116770"/>
                <a:ext cx="906350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Received signal: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charset="0"/>
                      </a:rPr>
                      <m:t>+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sv-SE" sz="2400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sv-SE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sv-S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sv-S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sv-SE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func>
                          <m:funcPr>
                            <m:ctrlPr>
                              <a:rPr lang="sv-SE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sv-SE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sv-SE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𝜋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sv-S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sv-SE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5D54CD-C754-3644-B1DD-4287023A2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25" y="5116770"/>
                <a:ext cx="9063507" cy="645048"/>
              </a:xfrm>
              <a:prstGeom prst="rect">
                <a:avLst/>
              </a:prstGeom>
              <a:blipFill>
                <a:blip r:embed="rId4"/>
                <a:stretch>
                  <a:fillRect l="-1120" b="-769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F5B5BE-F33F-4743-ABE3-8950D9489B71}"/>
                  </a:ext>
                </a:extLst>
              </p:cNvPr>
              <p:cNvSpPr/>
              <p:nvPr/>
            </p:nvSpPr>
            <p:spPr>
              <a:xfrm>
                <a:off x="5895310" y="1874445"/>
                <a:ext cx="1929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sz="2400" smtClean="0">
                          <a:latin typeface="Cambria Math" charset="0"/>
                        </a:rPr>
                        <m:t>sin</m:t>
                      </m:r>
                      <m:r>
                        <a:rPr lang="sv-SE" sz="2400" i="1">
                          <a:latin typeface="Cambria Math" charset="0"/>
                        </a:rPr>
                        <m:t>⁡(2</m:t>
                      </m:r>
                      <m:r>
                        <a:rPr lang="sv-SE" sz="2400" i="1">
                          <a:latin typeface="Cambria Math" charset="0"/>
                        </a:rPr>
                        <m:t>𝜋</m:t>
                      </m:r>
                      <m:r>
                        <a:rPr lang="sv-SE" sz="2400" i="1">
                          <a:latin typeface="Cambria Math" charset="0"/>
                        </a:rPr>
                        <m:t>𝑡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v-SE" sz="2400" i="1">
                          <a:latin typeface="Cambria Math" charset="0"/>
                        </a:rPr>
                        <m:t>𝜃</m:t>
                      </m:r>
                      <m:r>
                        <a:rPr lang="sv-SE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SE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F5B5BE-F33F-4743-ABE3-8950D9489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310" y="1874445"/>
                <a:ext cx="1929824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B6D02E2-9B2D-A54F-917D-DFDD2DCC099B}"/>
              </a:ext>
            </a:extLst>
          </p:cNvPr>
          <p:cNvSpPr txBox="1"/>
          <p:nvPr/>
        </p:nvSpPr>
        <p:spPr>
          <a:xfrm>
            <a:off x="122400" y="3886613"/>
            <a:ext cx="138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dirty="0"/>
              <a:t>Transmitter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799A26-B536-8B45-97CB-AFF03DA811B2}"/>
              </a:ext>
            </a:extLst>
          </p:cNvPr>
          <p:cNvSpPr txBox="1"/>
          <p:nvPr/>
        </p:nvSpPr>
        <p:spPr>
          <a:xfrm>
            <a:off x="7287454" y="3886613"/>
            <a:ext cx="1075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dirty="0"/>
              <a:t>Receiver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8232CD6-1666-1B4A-8D48-686E0C69550D}"/>
                  </a:ext>
                </a:extLst>
              </p:cNvPr>
              <p:cNvSpPr/>
              <p:nvPr/>
            </p:nvSpPr>
            <p:spPr>
              <a:xfrm>
                <a:off x="7985306" y="1718552"/>
                <a:ext cx="4051496" cy="1030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E" sz="2400" i="1" dirty="0">
                    <a:solidFill>
                      <a:schemeClr val="tx1"/>
                    </a:solidFill>
                  </a:rPr>
                  <a:t>Add construtively or destructively depending on </a:t>
                </a:r>
                <a14:m>
                  <m:oMath xmlns:m="http://schemas.openxmlformats.org/officeDocument/2006/math">
                    <m:r>
                      <a:rPr lang="en-S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SE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8232CD6-1666-1B4A-8D48-686E0C695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306" y="1718552"/>
                <a:ext cx="4051496" cy="1030885"/>
              </a:xfrm>
              <a:prstGeom prst="rect">
                <a:avLst/>
              </a:prstGeom>
              <a:blipFill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90786F2-58ED-7B49-9621-6A381422214A}"/>
              </a:ext>
            </a:extLst>
          </p:cNvPr>
          <p:cNvSpPr/>
          <p:nvPr/>
        </p:nvSpPr>
        <p:spPr bwMode="auto">
          <a:xfrm rot="5400000">
            <a:off x="6453155" y="5393036"/>
            <a:ext cx="127287" cy="1058763"/>
          </a:xfrm>
          <a:prstGeom prst="rightBrac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33AECA-13F3-CD46-9392-11D9F22426D4}"/>
              </a:ext>
            </a:extLst>
          </p:cNvPr>
          <p:cNvSpPr txBox="1"/>
          <p:nvPr/>
        </p:nvSpPr>
        <p:spPr>
          <a:xfrm>
            <a:off x="5844478" y="6009858"/>
            <a:ext cx="134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Amplitude from 2 to 0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240936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3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04A8-E3A1-CE42-9CBA-B507C18C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Spatial diversity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D51B3-4328-8844-86A9-6E05012539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7340819" cy="4066288"/>
          </a:xfrm>
        </p:spPr>
        <p:txBody>
          <a:bodyPr/>
          <a:lstStyle/>
          <a:p>
            <a:r>
              <a:rPr lang="en-US" dirty="0"/>
              <a:t>Diversity combining</a:t>
            </a:r>
          </a:p>
          <a:p>
            <a:pPr lvl="1"/>
            <a:r>
              <a:rPr lang="en-US" sz="2000" dirty="0"/>
              <a:t>D.G. Brennan, “Linear diversity combining techniques,” Proc. IRE, 1959</a:t>
            </a:r>
          </a:p>
          <a:p>
            <a:endParaRPr lang="en-US" dirty="0"/>
          </a:p>
          <a:p>
            <a:r>
              <a:rPr lang="en-US" dirty="0"/>
              <a:t>Protect against fading/noise</a:t>
            </a:r>
          </a:p>
          <a:p>
            <a:pPr lvl="1"/>
            <a:r>
              <a:rPr lang="en-US" dirty="0"/>
              <a:t>Multiple antennas with independent observations</a:t>
            </a:r>
          </a:p>
          <a:p>
            <a:pPr lvl="1"/>
            <a:r>
              <a:rPr lang="en-US" dirty="0"/>
              <a:t>Small risk multiple observations are all bad</a:t>
            </a:r>
          </a:p>
          <a:p>
            <a:pPr lvl="1"/>
            <a:r>
              <a:rPr lang="en-US" dirty="0"/>
              <a:t>Improve reliability</a:t>
            </a:r>
          </a:p>
          <a:p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2498C-1905-D347-AAD5-1B5693B68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72212-6B96-674E-B440-C18350EAC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99205-D99E-9C4C-ADC0-2210E550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53" y="758988"/>
            <a:ext cx="4364276" cy="5427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E58D77-7EDB-054D-A8C8-6CECDE5B27E0}"/>
              </a:ext>
            </a:extLst>
          </p:cNvPr>
          <p:cNvSpPr/>
          <p:nvPr/>
        </p:nvSpPr>
        <p:spPr>
          <a:xfrm>
            <a:off x="2574387" y="5671340"/>
            <a:ext cx="4051496" cy="705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Called </a:t>
            </a:r>
            <a:r>
              <a:rPr lang="en-SE" sz="2400" i="1" dirty="0">
                <a:solidFill>
                  <a:schemeClr val="tx1"/>
                </a:solidFill>
              </a:rPr>
              <a:t>diversity gain</a:t>
            </a:r>
          </a:p>
        </p:txBody>
      </p:sp>
    </p:spTree>
    <p:extLst>
      <p:ext uri="{BB962C8B-B14F-4D97-AF65-F5344CB8AC3E}">
        <p14:creationId xmlns:p14="http://schemas.microsoft.com/office/powerpoint/2010/main" val="409318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3D82-B267-9D48-908D-1A9F9D0E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Cellular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EB98A-DE61-404A-AD1D-3807DD172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3" y="1830356"/>
            <a:ext cx="5091316" cy="4819826"/>
          </a:xfrm>
        </p:spPr>
        <p:txBody>
          <a:bodyPr/>
          <a:lstStyle/>
          <a:p>
            <a:r>
              <a:rPr lang="en-US" dirty="0"/>
              <a:t>Designed for mobile telephony</a:t>
            </a:r>
          </a:p>
          <a:p>
            <a:pPr lvl="1"/>
            <a:r>
              <a:rPr lang="en-US" sz="1800" dirty="0" err="1"/>
              <a:t>Bullington</a:t>
            </a:r>
            <a:r>
              <a:rPr lang="en-US" sz="1800" dirty="0"/>
              <a:t>, K. (1953). “Frequency economy in mobile radio bands”. The Bell System Technical Journal. </a:t>
            </a:r>
          </a:p>
          <a:p>
            <a:pPr lvl="1"/>
            <a:r>
              <a:rPr lang="en-US" sz="1800" dirty="0"/>
              <a:t>Schulte, H. J. and W. A. Cornell (1960). “Multi-area mobile telephone system”. IEEE Trans. </a:t>
            </a:r>
            <a:r>
              <a:rPr lang="en-US" sz="1800" dirty="0" err="1"/>
              <a:t>Veh</a:t>
            </a:r>
            <a:r>
              <a:rPr lang="en-US" sz="1800" dirty="0"/>
              <a:t>. Technol.</a:t>
            </a:r>
          </a:p>
          <a:p>
            <a:pPr lvl="1"/>
            <a:endParaRPr lang="en-US" sz="2000" dirty="0"/>
          </a:p>
          <a:p>
            <a:r>
              <a:rPr lang="en-US" dirty="0"/>
              <a:t>Reuse of spectrum in space:</a:t>
            </a:r>
          </a:p>
          <a:p>
            <a:pPr lvl="1"/>
            <a:r>
              <a:rPr lang="en-US" sz="2000" dirty="0"/>
              <a:t>Densify as usage increases</a:t>
            </a:r>
          </a:p>
          <a:p>
            <a:pPr lvl="1"/>
            <a:r>
              <a:rPr lang="en-US" sz="2000" dirty="0"/>
              <a:t>Control interference by fractional spectrum reuse, power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0D614-4AA2-6D4E-8420-D96389C06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32856-294D-8E42-BC35-ED5449F49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6000E-DDF7-7D47-B309-C4DEE68A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2"/>
          <a:stretch/>
        </p:blipFill>
        <p:spPr>
          <a:xfrm>
            <a:off x="5966029" y="2203239"/>
            <a:ext cx="6225971" cy="4654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B6D90-D596-CB4E-A77C-90B4A7D4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6" r="9974"/>
          <a:stretch/>
        </p:blipFill>
        <p:spPr>
          <a:xfrm>
            <a:off x="5645480" y="269369"/>
            <a:ext cx="5411865" cy="1975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B532C3-3E09-334D-93DB-094DB8CA78CC}"/>
              </a:ext>
            </a:extLst>
          </p:cNvPr>
          <p:cNvSpPr txBox="1"/>
          <p:nvPr/>
        </p:nvSpPr>
        <p:spPr>
          <a:xfrm>
            <a:off x="6301535" y="2713087"/>
            <a:ext cx="191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Mobile data traffic</a:t>
            </a:r>
          </a:p>
          <a:p>
            <a:r>
              <a:rPr lang="en-US" dirty="0"/>
              <a:t>i</a:t>
            </a:r>
            <a:r>
              <a:rPr lang="en-SE" dirty="0"/>
              <a:t>n North America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388D0F5-FDC1-6F45-8968-7AD6CD735B7A}"/>
              </a:ext>
            </a:extLst>
          </p:cNvPr>
          <p:cNvSpPr/>
          <p:nvPr/>
        </p:nvSpPr>
        <p:spPr>
          <a:xfrm>
            <a:off x="7232073" y="4197927"/>
            <a:ext cx="3408218" cy="1884218"/>
          </a:xfrm>
          <a:custGeom>
            <a:avLst/>
            <a:gdLst>
              <a:gd name="connsiteX0" fmla="*/ 0 w 3408218"/>
              <a:gd name="connsiteY0" fmla="*/ 1884218 h 1884218"/>
              <a:gd name="connsiteX1" fmla="*/ 1219200 w 3408218"/>
              <a:gd name="connsiteY1" fmla="*/ 1524000 h 1884218"/>
              <a:gd name="connsiteX2" fmla="*/ 2452254 w 3408218"/>
              <a:gd name="connsiteY2" fmla="*/ 831273 h 1884218"/>
              <a:gd name="connsiteX3" fmla="*/ 3408218 w 3408218"/>
              <a:gd name="connsiteY3" fmla="*/ 0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8218" h="1884218">
                <a:moveTo>
                  <a:pt x="0" y="1884218"/>
                </a:moveTo>
                <a:cubicBezTo>
                  <a:pt x="405245" y="1791854"/>
                  <a:pt x="810491" y="1699491"/>
                  <a:pt x="1219200" y="1524000"/>
                </a:cubicBezTo>
                <a:cubicBezTo>
                  <a:pt x="1627909" y="1348509"/>
                  <a:pt x="2087418" y="1085273"/>
                  <a:pt x="2452254" y="831273"/>
                </a:cubicBezTo>
                <a:cubicBezTo>
                  <a:pt x="2817090" y="577273"/>
                  <a:pt x="3112654" y="288636"/>
                  <a:pt x="3408218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A9829-584B-B64C-B9FF-326A01AB716D}"/>
              </a:ext>
            </a:extLst>
          </p:cNvPr>
          <p:cNvSpPr txBox="1"/>
          <p:nvPr/>
        </p:nvSpPr>
        <p:spPr>
          <a:xfrm>
            <a:off x="7313408" y="4936315"/>
            <a:ext cx="2013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Exponential growth</a:t>
            </a:r>
          </a:p>
          <a:p>
            <a:r>
              <a:rPr lang="en-SE" dirty="0"/>
              <a:t>30% per year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904B05-566E-9749-B90A-DA690B2996B8}"/>
              </a:ext>
            </a:extLst>
          </p:cNvPr>
          <p:cNvSpPr/>
          <p:nvPr/>
        </p:nvSpPr>
        <p:spPr>
          <a:xfrm>
            <a:off x="9079014" y="5679897"/>
            <a:ext cx="2890321" cy="775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000" dirty="0">
                <a:solidFill>
                  <a:schemeClr val="tx1"/>
                </a:solidFill>
              </a:rPr>
              <a:t>Can we use multiple antennas to sustain this?</a:t>
            </a:r>
          </a:p>
        </p:txBody>
      </p:sp>
    </p:spTree>
    <p:extLst>
      <p:ext uri="{BB962C8B-B14F-4D97-AF65-F5344CB8AC3E}">
        <p14:creationId xmlns:p14="http://schemas.microsoft.com/office/powerpoint/2010/main" val="230673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1B8F37-2C13-554B-A972-1669773B6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370" y="1764351"/>
            <a:ext cx="4010023" cy="4214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43E64B-4857-AC44-9DE7-6C2EC48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Space division multiple access (SDMA)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CB793-3AD4-7143-A8D9-5D4DE79D3F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7565903" cy="4066288"/>
          </a:xfrm>
        </p:spPr>
        <p:txBody>
          <a:bodyPr/>
          <a:lstStyle/>
          <a:p>
            <a:r>
              <a:rPr lang="en-US" dirty="0"/>
              <a:t>Multiple user communication</a:t>
            </a:r>
          </a:p>
          <a:p>
            <a:pPr lvl="1"/>
            <a:r>
              <a:rPr lang="en-US" sz="2000" dirty="0"/>
              <a:t>S. C. Swales et al., “The Performance Enhancement of Multibeam Adaptive Base-Station Antennas for Cellular Land Mobile Radio Systems” Trans. on Vehicular Technology, 1990.</a:t>
            </a:r>
          </a:p>
          <a:p>
            <a:endParaRPr lang="en-US" dirty="0"/>
          </a:p>
          <a:p>
            <a:r>
              <a:rPr lang="en-US" dirty="0"/>
              <a:t>Spatial multiplexing of users</a:t>
            </a:r>
          </a:p>
          <a:p>
            <a:pPr lvl="1"/>
            <a:r>
              <a:rPr lang="en-US" sz="2000" dirty="0"/>
              <a:t>Serve multiple users on same time and frequency</a:t>
            </a:r>
          </a:p>
          <a:p>
            <a:pPr lvl="1"/>
            <a:r>
              <a:rPr lang="en-US" sz="2000" dirty="0"/>
              <a:t>Handle more users per base station</a:t>
            </a:r>
          </a:p>
          <a:p>
            <a:pPr lvl="1"/>
            <a:r>
              <a:rPr lang="en-US" sz="2000" dirty="0"/>
              <a:t>Supported by 4G, 5G and Wi-Fi 5, 6</a:t>
            </a:r>
          </a:p>
          <a:p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885DD-7780-A245-87CF-FC09CBB47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54B8-F920-B24A-A6D8-E06491546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6BF01-8120-6447-BA2A-A985B2407F2F}"/>
              </a:ext>
            </a:extLst>
          </p:cNvPr>
          <p:cNvSpPr/>
          <p:nvPr/>
        </p:nvSpPr>
        <p:spPr>
          <a:xfrm>
            <a:off x="3657600" y="5922079"/>
            <a:ext cx="4051496" cy="705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Called </a:t>
            </a:r>
            <a:r>
              <a:rPr lang="en-SE" sz="2400" i="1" dirty="0">
                <a:solidFill>
                  <a:schemeClr val="tx1"/>
                </a:solidFill>
              </a:rPr>
              <a:t>multiplexing gain</a:t>
            </a:r>
          </a:p>
        </p:txBody>
      </p:sp>
    </p:spTree>
    <p:extLst>
      <p:ext uri="{BB962C8B-B14F-4D97-AF65-F5344CB8AC3E}">
        <p14:creationId xmlns:p14="http://schemas.microsoft.com/office/powerpoint/2010/main" val="168280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926B-79CD-AF48-B5CB-2AB2E7E0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Point-to-point multi-antenna links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12CD4-6CE7-BA4E-83BB-FAEB9182C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3" y="1830357"/>
            <a:ext cx="5692342" cy="4066288"/>
          </a:xfrm>
        </p:spPr>
        <p:txBody>
          <a:bodyPr/>
          <a:lstStyle/>
          <a:p>
            <a:r>
              <a:rPr lang="en-US" dirty="0"/>
              <a:t>Point-to-point multiple-input multiple-output (MIMO)</a:t>
            </a:r>
          </a:p>
          <a:p>
            <a:pPr lvl="1"/>
            <a:r>
              <a:rPr lang="en-US" sz="2000" dirty="0"/>
              <a:t>G. G. Raleigh and J. M. Cioffi, “</a:t>
            </a:r>
            <a:r>
              <a:rPr lang="en-US" sz="2000" i="1" dirty="0" err="1"/>
              <a:t>Spatio</a:t>
            </a:r>
            <a:r>
              <a:rPr lang="en-US" sz="2000" i="1" dirty="0"/>
              <a:t>-temporal coding for wireless communications</a:t>
            </a:r>
            <a:r>
              <a:rPr lang="en-US" sz="2000" dirty="0"/>
              <a:t>,” </a:t>
            </a:r>
            <a:r>
              <a:rPr lang="en-US" sz="2000" dirty="0" err="1"/>
              <a:t>Globecom</a:t>
            </a:r>
            <a:r>
              <a:rPr lang="en-US" sz="2000" dirty="0"/>
              <a:t> 1996. </a:t>
            </a:r>
          </a:p>
          <a:p>
            <a:endParaRPr lang="en-US" dirty="0"/>
          </a:p>
          <a:p>
            <a:r>
              <a:rPr lang="en-US" dirty="0"/>
              <a:t>Multiple streams per user</a:t>
            </a:r>
          </a:p>
          <a:p>
            <a:pPr lvl="1"/>
            <a:r>
              <a:rPr lang="en-US" sz="2000" dirty="0"/>
              <a:t>Increase capacity (bit/s) per user</a:t>
            </a:r>
          </a:p>
          <a:p>
            <a:pPr lvl="1"/>
            <a:r>
              <a:rPr lang="en-US" sz="2000" dirty="0"/>
              <a:t>Requires multiple paths</a:t>
            </a:r>
          </a:p>
          <a:p>
            <a:pPr lvl="1"/>
            <a:r>
              <a:rPr lang="en-US" sz="2000" dirty="0"/>
              <a:t>Supported by 4G, 5G and Wi-Fi 5, 6</a:t>
            </a:r>
          </a:p>
          <a:p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E8AF7-FF31-7642-8890-03836A384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36238-CD74-6142-A100-35742EBCE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24F18-E503-674B-BF63-7B184C30E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41" y="1850643"/>
            <a:ext cx="5926711" cy="4046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2FDF40-9DAF-7F49-8B77-25B66A73AC4D}"/>
              </a:ext>
            </a:extLst>
          </p:cNvPr>
          <p:cNvSpPr/>
          <p:nvPr/>
        </p:nvSpPr>
        <p:spPr>
          <a:xfrm>
            <a:off x="2382131" y="5916931"/>
            <a:ext cx="4051496" cy="705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solidFill>
                  <a:schemeClr val="tx1"/>
                </a:solidFill>
              </a:rPr>
              <a:t>Also called </a:t>
            </a:r>
            <a:r>
              <a:rPr lang="en-SE" sz="2400" i="1" dirty="0">
                <a:solidFill>
                  <a:schemeClr val="tx1"/>
                </a:solidFill>
              </a:rPr>
              <a:t>multiplexing gain</a:t>
            </a:r>
          </a:p>
        </p:txBody>
      </p:sp>
    </p:spTree>
    <p:extLst>
      <p:ext uri="{BB962C8B-B14F-4D97-AF65-F5344CB8AC3E}">
        <p14:creationId xmlns:p14="http://schemas.microsoft.com/office/powerpoint/2010/main" val="49016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3AEA-132C-0F49-824A-0EE85654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this course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D322C-E374-7640-8F97-DC17753FB1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Lecture 1: </a:t>
            </a:r>
          </a:p>
          <a:p>
            <a:pPr lvl="1"/>
            <a:r>
              <a:rPr lang="en-US" sz="2000" dirty="0"/>
              <a:t>Motivation for multiple antennas</a:t>
            </a:r>
          </a:p>
          <a:p>
            <a:pPr lvl="1"/>
            <a:r>
              <a:rPr lang="en-US" sz="2000" dirty="0"/>
              <a:t>History of multiple antenna communications </a:t>
            </a:r>
          </a:p>
          <a:p>
            <a:r>
              <a:rPr lang="en-US" dirty="0"/>
              <a:t>Basic multi–antenna channels (Lecture 2)</a:t>
            </a:r>
          </a:p>
          <a:p>
            <a:r>
              <a:rPr lang="en-US" dirty="0"/>
              <a:t>Diversity and ergodic capacity (Lecture 3)</a:t>
            </a:r>
          </a:p>
          <a:p>
            <a:r>
              <a:rPr lang="en-US" dirty="0"/>
              <a:t>Point-to-point MIMO (Lecture 4)</a:t>
            </a:r>
          </a:p>
          <a:p>
            <a:endParaRPr lang="en-US" dirty="0"/>
          </a:p>
          <a:p>
            <a:r>
              <a:rPr lang="en-US" dirty="0"/>
              <a:t>Multi-user MIMO (Lectures 5-12)</a:t>
            </a:r>
          </a:p>
          <a:p>
            <a:pPr lvl="1"/>
            <a:r>
              <a:rPr lang="en-US" sz="2000" dirty="0"/>
              <a:t>Capacity bounds, Channel estimation, </a:t>
            </a:r>
            <a:br>
              <a:rPr lang="en-US" sz="2000" dirty="0"/>
            </a:br>
            <a:r>
              <a:rPr lang="en-US" sz="2000" dirty="0"/>
              <a:t>Power control, etc.</a:t>
            </a:r>
          </a:p>
          <a:p>
            <a:pPr marL="0" indent="0">
              <a:buNone/>
            </a:pP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8EF36-DC55-0E44-8FF9-5744E34BE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71127-D901-134E-93CD-C784200E2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C7B0B95-9F44-3946-87E9-1DA0BF97CBD8}"/>
              </a:ext>
            </a:extLst>
          </p:cNvPr>
          <p:cNvSpPr/>
          <p:nvPr/>
        </p:nvSpPr>
        <p:spPr>
          <a:xfrm>
            <a:off x="7160455" y="1830357"/>
            <a:ext cx="478302" cy="336509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8993CF75-3D86-894A-8DBA-687AF750E32D}"/>
              </a:ext>
            </a:extLst>
          </p:cNvPr>
          <p:cNvSpPr/>
          <p:nvPr/>
        </p:nvSpPr>
        <p:spPr>
          <a:xfrm>
            <a:off x="7548390" y="4994031"/>
            <a:ext cx="461889" cy="90261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0543A-A8CA-7040-BC7B-A8CF443117F3}"/>
              </a:ext>
            </a:extLst>
          </p:cNvPr>
          <p:cNvSpPr txBox="1"/>
          <p:nvPr/>
        </p:nvSpPr>
        <p:spPr>
          <a:xfrm>
            <a:off x="7779434" y="2637075"/>
            <a:ext cx="4412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/>
              <a:t>Based on the manuscript:</a:t>
            </a:r>
          </a:p>
          <a:p>
            <a:r>
              <a:rPr lang="en-SE" sz="2000" dirty="0"/>
              <a:t>“Introduction to Multiple Antenna Communications”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4C62F-7723-0B42-9406-CAFAFF6411AF}"/>
              </a:ext>
            </a:extLst>
          </p:cNvPr>
          <p:cNvSpPr txBox="1"/>
          <p:nvPr/>
        </p:nvSpPr>
        <p:spPr>
          <a:xfrm>
            <a:off x="8167369" y="5088808"/>
            <a:ext cx="4412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/>
              <a:t>Based on the book</a:t>
            </a:r>
          </a:p>
          <a:p>
            <a:r>
              <a:rPr lang="en-SE" sz="2000" dirty="0"/>
              <a:t>“Fundamentals of Massive MIMO”</a:t>
            </a:r>
          </a:p>
        </p:txBody>
      </p:sp>
    </p:spTree>
    <p:extLst>
      <p:ext uri="{BB962C8B-B14F-4D97-AF65-F5344CB8AC3E}">
        <p14:creationId xmlns:p14="http://schemas.microsoft.com/office/powerpoint/2010/main" val="10573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D501-9FBC-334D-BD55-5B98945C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13E1B-7D64-BE4D-ACE7-224C87EF4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Capacity dependence on power and bandwidth</a:t>
            </a:r>
          </a:p>
          <a:p>
            <a:pPr lvl="1"/>
            <a:r>
              <a:rPr lang="en-SE" dirty="0"/>
              <a:t>Basic wave propagation and antennas</a:t>
            </a:r>
          </a:p>
          <a:p>
            <a:pPr lvl="1"/>
            <a:r>
              <a:rPr lang="en-SE" dirty="0"/>
              <a:t>Frequency bands</a:t>
            </a:r>
          </a:p>
          <a:p>
            <a:pPr lvl="1"/>
            <a:endParaRPr lang="en-SE" dirty="0"/>
          </a:p>
          <a:p>
            <a:r>
              <a:rPr lang="en-SE" dirty="0"/>
              <a:t>Three ways that multiple antennas </a:t>
            </a:r>
            <a:br>
              <a:rPr lang="en-SE" dirty="0"/>
            </a:br>
            <a:r>
              <a:rPr lang="en-SE" dirty="0"/>
              <a:t>improve wireless communications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CAFF3-C4CE-0343-B2E8-93E5637F5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5E0AB-10CD-104F-B46E-98D959DD6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70843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4DC3-BD57-B94B-B062-B69C76A9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97E9B-E8F1-0B4F-B715-9EAA9108B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Mobile communications require multiple antennas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Adaptive directive transmission (beamforming gain)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Mitigate channel fading (diversity gain)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Increase data rates (multiplexing gain)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Useful in low-band, mid-band, </a:t>
            </a:r>
            <a:br>
              <a:rPr lang="en-US" dirty="0"/>
            </a:br>
            <a:r>
              <a:rPr lang="en-US" dirty="0"/>
              <a:t>and high-band spectrum</a:t>
            </a: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6C7F2-0061-D742-9D0C-B30716189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23EE0-C62F-4843-B1D1-BD07B6916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3336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F0827F5F-70A2-8847-826F-F024CC552B92}"/>
              </a:ext>
            </a:extLst>
          </p:cNvPr>
          <p:cNvSpPr txBox="1">
            <a:spLocks/>
          </p:cNvSpPr>
          <p:nvPr/>
        </p:nvSpPr>
        <p:spPr>
          <a:xfrm>
            <a:off x="2230585" y="2742997"/>
            <a:ext cx="7897090" cy="3879474"/>
          </a:xfrm>
          <a:prstGeom prst="rect">
            <a:avLst/>
          </a:prstGeom>
        </p:spPr>
        <p:txBody>
          <a:bodyPr vert="horz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pPr algn="ctr"/>
            <a:br>
              <a:rPr lang="en-US" dirty="0"/>
            </a:br>
            <a:r>
              <a:rPr lang="en-US" sz="4100" b="1" dirty="0"/>
              <a:t>Multiple Antenna Communications</a:t>
            </a:r>
            <a:endParaRPr lang="en-US" b="1" dirty="0"/>
          </a:p>
          <a:p>
            <a:pPr algn="ctr"/>
            <a:endParaRPr lang="en-US" b="1" dirty="0"/>
          </a:p>
          <a:p>
            <a:pPr algn="ctr">
              <a:spcAft>
                <a:spcPts val="600"/>
              </a:spcAft>
            </a:pPr>
            <a:r>
              <a:rPr lang="en-US" sz="2900" dirty="0"/>
              <a:t>Lecture 1:</a:t>
            </a:r>
          </a:p>
          <a:p>
            <a:pPr algn="ctr">
              <a:spcBef>
                <a:spcPts val="1200"/>
              </a:spcBef>
              <a:spcAft>
                <a:spcPts val="1800"/>
              </a:spcAft>
            </a:pPr>
            <a:r>
              <a:rPr lang="en-US" sz="2900" b="1" dirty="0"/>
              <a:t>Motivation for Multiple Antenna Communications</a:t>
            </a:r>
          </a:p>
          <a:p>
            <a:pPr algn="ctr"/>
            <a:endParaRPr lang="en-US" sz="2900" dirty="0"/>
          </a:p>
          <a:p>
            <a:pPr algn="ctr"/>
            <a:r>
              <a:rPr lang="en-US" sz="2900" i="1" dirty="0"/>
              <a:t>Emil Björnson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A755F-E0CF-0349-AD91-2C8C7D91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6706" y="-347447"/>
            <a:ext cx="11192092" cy="547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4DC3-BD57-B94B-B062-B69C76A9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memoryless channel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097E9B-E8F1-0B4F-B715-9EAA9108BB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2112819"/>
                <a:ext cx="10853647" cy="4537365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Assumptions: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symbols per second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bandwidth)</a:t>
                </a:r>
              </a:p>
              <a:p>
                <a:pPr lvl="1"/>
                <a:r>
                  <a:rPr lang="en-US" dirty="0"/>
                  <a:t>Signal power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Watt, energy per symbol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097E9B-E8F1-0B4F-B715-9EAA9108B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2112819"/>
                <a:ext cx="10853647" cy="4537365"/>
              </a:xfrm>
              <a:blipFill>
                <a:blip r:embed="rId2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6C7F2-0061-D742-9D0C-B30716189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23EE0-C62F-4843-B1D1-BD07B6916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94744C-4577-0747-8C9E-6290C489587A}"/>
              </a:ext>
            </a:extLst>
          </p:cNvPr>
          <p:cNvSpPr/>
          <p:nvPr/>
        </p:nvSpPr>
        <p:spPr>
          <a:xfrm>
            <a:off x="5911434" y="2826922"/>
            <a:ext cx="392329" cy="392329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0102B-D0E0-D340-8940-5C333B787336}"/>
              </a:ext>
            </a:extLst>
          </p:cNvPr>
          <p:cNvSpPr txBox="1"/>
          <p:nvPr/>
        </p:nvSpPr>
        <p:spPr>
          <a:xfrm>
            <a:off x="5916680" y="2757585"/>
            <a:ext cx="381836" cy="4680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400" dirty="0">
                <a:latin typeface="Georgia"/>
                <a:cs typeface="Georgia"/>
              </a:rPr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279A54-2BE3-264A-BA7D-6C12C11FF44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346135" y="3023086"/>
            <a:ext cx="56005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C4850B-89E3-7F4C-80EE-E258AEF44FD2}"/>
              </a:ext>
            </a:extLst>
          </p:cNvPr>
          <p:cNvCxnSpPr/>
          <p:nvPr/>
        </p:nvCxnSpPr>
        <p:spPr>
          <a:xfrm>
            <a:off x="6298516" y="3028101"/>
            <a:ext cx="1101488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028CAD-5E95-E84A-8295-BCDA1C41FCCE}"/>
              </a:ext>
            </a:extLst>
          </p:cNvPr>
          <p:cNvCxnSpPr>
            <a:cxnSpLocks/>
          </p:cNvCxnSpPr>
          <p:nvPr/>
        </p:nvCxnSpPr>
        <p:spPr>
          <a:xfrm>
            <a:off x="6107598" y="2405745"/>
            <a:ext cx="0" cy="4211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56D367-BF6D-FD41-A45E-0B8037C729FD}"/>
                  </a:ext>
                </a:extLst>
              </p:cNvPr>
              <p:cNvSpPr txBox="1"/>
              <p:nvPr/>
            </p:nvSpPr>
            <p:spPr>
              <a:xfrm>
                <a:off x="3603622" y="2757585"/>
                <a:ext cx="6764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Georgia"/>
                      </a:rPr>
                      <m:t>𝑥</m:t>
                    </m:r>
                  </m:oMath>
                </a14:m>
                <a:r>
                  <a:rPr lang="en-US" sz="2400" dirty="0">
                    <a:latin typeface="Georgia"/>
                    <a:cs typeface="Georgia"/>
                  </a:rPr>
                  <a:t>[</a:t>
                </a:r>
                <a:r>
                  <a:rPr lang="en-US" sz="2400" i="1" dirty="0">
                    <a:latin typeface="Georgia"/>
                    <a:cs typeface="Georgia"/>
                  </a:rPr>
                  <a:t>l</a:t>
                </a:r>
                <a:r>
                  <a:rPr lang="en-US" sz="2400" dirty="0">
                    <a:latin typeface="Georgia"/>
                    <a:cs typeface="Georgia"/>
                  </a:rPr>
                  <a:t>]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56D367-BF6D-FD41-A45E-0B8037C72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622" y="2757585"/>
                <a:ext cx="676467" cy="461665"/>
              </a:xfrm>
              <a:prstGeom prst="rect">
                <a:avLst/>
              </a:prstGeom>
              <a:blipFill>
                <a:blip r:embed="rId3"/>
                <a:stretch>
                  <a:fillRect t="-7895" r="-14815" b="-28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AB8810-DF86-A14F-B669-9DFC1BF1E360}"/>
                  </a:ext>
                </a:extLst>
              </p:cNvPr>
              <p:cNvSpPr txBox="1"/>
              <p:nvPr/>
            </p:nvSpPr>
            <p:spPr>
              <a:xfrm>
                <a:off x="7385724" y="2757585"/>
                <a:ext cx="29390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Georgia"/>
                        </a:rPr>
                        <m:t>𝑦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[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𝑙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]=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𝑔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eorgia"/>
                        </a:rPr>
                        <m:t>∙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cs typeface="Georgia"/>
                        </a:rPr>
                        <m:t>𝑥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[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𝑙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]+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𝑛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[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𝑙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]</m:t>
                      </m:r>
                    </m:oMath>
                  </m:oMathPara>
                </a14:m>
                <a:endParaRPr lang="en-US" sz="24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AB8810-DF86-A14F-B669-9DFC1BF1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724" y="2757585"/>
                <a:ext cx="293901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0062F6-91DC-B444-A43B-181B8B71B883}"/>
                  </a:ext>
                </a:extLst>
              </p:cNvPr>
              <p:cNvSpPr txBox="1"/>
              <p:nvPr/>
            </p:nvSpPr>
            <p:spPr>
              <a:xfrm>
                <a:off x="5879211" y="1949753"/>
                <a:ext cx="2454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𝑛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[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𝑙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  <a:cs typeface="Georgia"/>
                        </a:rPr>
                        <m:t>]∼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Georgia"/>
                        </a:rPr>
                        <m:t>𝐶𝑁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Georgia"/>
                        </a:rPr>
                        <m:t>(0,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Georgia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Georgia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Georgia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Georgia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0062F6-91DC-B444-A43B-181B8B71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211" y="1949753"/>
                <a:ext cx="2454070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913179-3C96-3F48-BF8A-BD169F76FE0E}"/>
                  </a:ext>
                </a:extLst>
              </p:cNvPr>
              <p:cNvSpPr/>
              <p:nvPr/>
            </p:nvSpPr>
            <p:spPr>
              <a:xfrm>
                <a:off x="4894922" y="2826922"/>
                <a:ext cx="451213" cy="3923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sz="24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SE" sz="2400" dirty="0">
                  <a:solidFill>
                    <a:schemeClr val="tx1"/>
                  </a:solidFill>
                  <a:latin typeface="Georgia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913179-3C96-3F48-BF8A-BD169F76F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922" y="2826922"/>
                <a:ext cx="451213" cy="392328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0BCB47-CAFB-F641-A7EC-C8D4275E33B4}"/>
              </a:ext>
            </a:extLst>
          </p:cNvPr>
          <p:cNvCxnSpPr>
            <a:cxnSpLocks/>
          </p:cNvCxnSpPr>
          <p:nvPr/>
        </p:nvCxnSpPr>
        <p:spPr>
          <a:xfrm>
            <a:off x="4334870" y="3023086"/>
            <a:ext cx="56005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6F3C9B1-A3F4-1D44-BB0D-DCC303FCA50B}"/>
                  </a:ext>
                </a:extLst>
              </p:cNvPr>
              <p:cNvSpPr/>
              <p:nvPr/>
            </p:nvSpPr>
            <p:spPr>
              <a:xfrm>
                <a:off x="2965526" y="5098446"/>
                <a:ext cx="5902308" cy="139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Channel capacity depends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/>
                          </a:solidFill>
                          <a:latin typeface="Cambria Math" charset="0"/>
                        </a:rPr>
                        <m:t>bits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/>
                          </a:solidFill>
                          <a:latin typeface="Cambria Math" charset="0"/>
                        </a:rPr>
                        <m:t>per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/>
                          </a:solidFill>
                          <a:latin typeface="Cambria Math" charset="0"/>
                        </a:rPr>
                        <m:t>second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6F3C9B1-A3F4-1D44-BB0D-DCC303FCA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26" y="5098446"/>
                <a:ext cx="5902308" cy="139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3CED52F7-DA4A-8948-83E4-B049885897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2940"/>
          <a:stretch/>
        </p:blipFill>
        <p:spPr>
          <a:xfrm>
            <a:off x="3941855" y="226856"/>
            <a:ext cx="7476186" cy="9107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5AA3A0-825D-8048-8F5C-D28360EE5B12}"/>
              </a:ext>
            </a:extLst>
          </p:cNvPr>
          <p:cNvSpPr/>
          <p:nvPr/>
        </p:nvSpPr>
        <p:spPr>
          <a:xfrm>
            <a:off x="5120528" y="443267"/>
            <a:ext cx="796152" cy="469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955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EABE-FE10-AE4C-8CDA-2A8EED64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Capacity behaviors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F6221-BA91-B24B-9010-D0264BC62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6362E-B29B-E449-87DC-6A7CB86D0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12B2B-91BC-FE4D-A5FA-74218011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66" y="1371597"/>
            <a:ext cx="7112000" cy="533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80529F-1C25-7049-A5B8-EF44030F5172}"/>
              </a:ext>
            </a:extLst>
          </p:cNvPr>
          <p:cNvSpPr txBox="1"/>
          <p:nvPr/>
        </p:nvSpPr>
        <p:spPr>
          <a:xfrm>
            <a:off x="8695556" y="2439954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Power limited region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2E4D0-482A-1142-BEDA-B266BC39DA15}"/>
              </a:ext>
            </a:extLst>
          </p:cNvPr>
          <p:cNvSpPr txBox="1"/>
          <p:nvPr/>
        </p:nvSpPr>
        <p:spPr>
          <a:xfrm>
            <a:off x="6332673" y="4290659"/>
            <a:ext cx="1678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Bandwidth</a:t>
            </a:r>
          </a:p>
          <a:p>
            <a:r>
              <a:rPr lang="en-US" sz="2400" dirty="0">
                <a:latin typeface="Georgia"/>
                <a:cs typeface="Georgia"/>
              </a:rPr>
              <a:t>limited</a:t>
            </a:r>
          </a:p>
          <a:p>
            <a:r>
              <a:rPr lang="en-US" sz="2400" dirty="0">
                <a:latin typeface="Georgia"/>
                <a:cs typeface="Georgia"/>
              </a:rPr>
              <a:t>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10B244-D1A1-9745-8D7F-7707FF7BAC1B}"/>
                  </a:ext>
                </a:extLst>
              </p:cNvPr>
              <p:cNvSpPr txBox="1"/>
              <p:nvPr/>
            </p:nvSpPr>
            <p:spPr>
              <a:xfrm>
                <a:off x="9472742" y="778586"/>
                <a:ext cx="2006447" cy="89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v-SE" sz="2400" b="0" i="1" dirty="0" smtClean="0">
                              <a:latin typeface="Cambria Math" panose="02040503050406030204" pitchFamily="18" charset="0"/>
                              <a:cs typeface="Georgia"/>
                            </a:rPr>
                          </m:ctrlPr>
                        </m:fPr>
                        <m:num>
                          <m:r>
                            <a:rPr lang="sv-S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sv-S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sv-SE" sz="2400" b="0" i="1" dirty="0" smtClean="0">
                                  <a:latin typeface="Cambria Math" panose="02040503050406030204" pitchFamily="18" charset="0"/>
                                  <a:cs typeface="Georgia"/>
                                </a:rPr>
                              </m:ctrlPr>
                            </m:sSubPr>
                            <m:e>
                              <m:r>
                                <a:rPr lang="sv-SE" sz="2400" b="0" i="1" dirty="0" smtClean="0">
                                  <a:latin typeface="Cambria Math" charset="0"/>
                                  <a:cs typeface="Georgia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sv-SE" sz="2400" b="0" i="1" dirty="0" smtClean="0">
                                  <a:latin typeface="Cambria Math" charset="0"/>
                                  <a:cs typeface="Georgia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sv-SE" sz="2400" b="0" i="1" dirty="0" smtClean="0">
                              <a:latin typeface="Cambria Math" panose="02040503050406030204" pitchFamily="18" charset="0"/>
                              <a:cs typeface="Georgia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sv-SE" sz="2400" b="0" i="1" dirty="0" smtClean="0">
                                  <a:latin typeface="Cambria Math" panose="02040503050406030204" pitchFamily="18" charset="0"/>
                                  <a:cs typeface="Georgia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sv-SE" sz="2400" b="0" i="0" dirty="0" smtClean="0">
                                  <a:latin typeface="Cambria Math" charset="0"/>
                                  <a:cs typeface="Georgia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sz="2400" b="0" i="1" dirty="0" smtClean="0">
                                  <a:latin typeface="Cambria Math" charset="0"/>
                                  <a:cs typeface="Georgia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sv-SE" sz="2400" b="0" i="1" dirty="0" smtClean="0">
                                  <a:latin typeface="Cambria Math" panose="02040503050406030204" pitchFamily="18" charset="0"/>
                                  <a:cs typeface="Georgia"/>
                                </a:rPr>
                              </m:ctrlPr>
                            </m:dPr>
                            <m:e>
                              <m:r>
                                <a:rPr lang="sv-SE" sz="2400" b="0" i="1" dirty="0" smtClean="0">
                                  <a:latin typeface="Cambria Math" charset="0"/>
                                  <a:cs typeface="Georgia"/>
                                </a:rPr>
                                <m:t>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Georgia"/>
                  <a:cs typeface="Georgi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10B244-D1A1-9745-8D7F-7707FF7B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742" y="778586"/>
                <a:ext cx="2006447" cy="896207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B2E6A0-228D-1B43-A01C-6BEF2A1F70EF}"/>
              </a:ext>
            </a:extLst>
          </p:cNvPr>
          <p:cNvCxnSpPr/>
          <p:nvPr/>
        </p:nvCxnSpPr>
        <p:spPr>
          <a:xfrm flipH="1">
            <a:off x="8093786" y="1235282"/>
            <a:ext cx="1369799" cy="8796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670BC1-A39E-BC4F-87B8-2F0596DA6C51}"/>
                  </a:ext>
                </a:extLst>
              </p:cNvPr>
              <p:cNvSpPr txBox="1"/>
              <p:nvPr/>
            </p:nvSpPr>
            <p:spPr>
              <a:xfrm>
                <a:off x="1196968" y="5490988"/>
                <a:ext cx="3408947" cy="610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E" sz="2000" dirty="0"/>
                  <a:t>Assumption: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2000" i="1">
                            <a:latin typeface="Cambria Math" panose="02040503050406030204" pitchFamily="18" charset="0"/>
                          </a:rPr>
                          <m:t>𝑃</m:t>
                        </m:r>
                        <m:sSup>
                          <m:sSupPr>
                            <m:ctrlPr>
                              <a:rPr lang="sv-SE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sv-S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sv-SE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  <m:sup>
                            <m:r>
                              <a:rPr lang="sv-S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sv-S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0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sv-SE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sv-SE" sz="2000" b="0" i="1" smtClean="0">
                        <a:latin typeface="Cambria Math" panose="02040503050406030204" pitchFamily="18" charset="0"/>
                      </a:rPr>
                      <m:t>=5⋅</m:t>
                    </m:r>
                    <m:sSup>
                      <m:sSup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E" sz="2000" dirty="0"/>
                  <a:t> Hz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670BC1-A39E-BC4F-87B8-2F0596DA6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968" y="5490988"/>
                <a:ext cx="3408947" cy="610745"/>
              </a:xfrm>
              <a:prstGeom prst="rect">
                <a:avLst/>
              </a:prstGeom>
              <a:blipFill>
                <a:blip r:embed="rId4"/>
                <a:stretch>
                  <a:fillRect l="-1481" r="-74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8E95CD2A-96D0-4545-90BB-53A45972A3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4251470" cy="4066288"/>
              </a:xfrm>
            </p:spPr>
            <p:txBody>
              <a:bodyPr/>
              <a:lstStyle/>
              <a:p>
                <a:r>
                  <a:rPr lang="en-SE" dirty="0"/>
                  <a:t>Signal-to-noise ratio (SNR):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sv-SE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sv-SE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E" dirty="0"/>
              </a:p>
              <a:p>
                <a:endParaRPr lang="en-S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 panose="02040503050406030204" pitchFamily="18" charset="0"/>
                              </a:rPr>
                              <m:t>SNR</m:t>
                            </m:r>
                          </m:e>
                        </m:d>
                      </m:e>
                    </m:func>
                  </m:oMath>
                </a14:m>
                <a:r>
                  <a:rPr lang="en-SE" dirty="0"/>
                  <a:t> </a:t>
                </a:r>
              </a:p>
              <a:p>
                <a:pPr lvl="1"/>
                <a:r>
                  <a:rPr lang="en-SE" sz="2000" dirty="0"/>
                  <a:t>Linear for small SNR</a:t>
                </a:r>
              </a:p>
              <a:p>
                <a:pPr lvl="1"/>
                <a:r>
                  <a:rPr lang="en-SE" sz="2000" dirty="0"/>
                  <a:t>Almost flat for large SNR</a:t>
                </a:r>
              </a:p>
            </p:txBody>
          </p:sp>
        </mc:Choice>
        <mc:Fallback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8E95CD2A-96D0-4545-90BB-53A45972A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7"/>
                <a:ext cx="4251470" cy="4066288"/>
              </a:xfrm>
              <a:blipFill>
                <a:blip r:embed="rId5"/>
                <a:stretch>
                  <a:fillRect l="-1786" t="-2181" r="-893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24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487A-6A63-B740-904A-200FBEFF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Basic wave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7183B3-4A24-D44D-92A4-C59BAF7F3BE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7445582" cy="4066288"/>
              </a:xfrm>
            </p:spPr>
            <p:txBody>
              <a:bodyPr/>
              <a:lstStyle/>
              <a:p>
                <a:r>
                  <a:rPr lang="en-US" dirty="0"/>
                  <a:t>Electromagnetic waves travel at speed of light</a:t>
                </a:r>
              </a:p>
              <a:p>
                <a:pPr lvl="1"/>
                <a:r>
                  <a:rPr lang="en-US" dirty="0"/>
                  <a:t>Spreads out in all directions</a:t>
                </a:r>
              </a:p>
              <a:p>
                <a:endParaRPr lang="en-US" dirty="0"/>
              </a:p>
              <a:p>
                <a:r>
                  <a:rPr lang="en-US" dirty="0" err="1"/>
                  <a:t>Friis</a:t>
                </a:r>
                <a:r>
                  <a:rPr lang="en-US" dirty="0"/>
                  <a:t>’ propagation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Receive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power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Transmit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power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7183B3-4A24-D44D-92A4-C59BAF7F3B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3" y="1830357"/>
                <a:ext cx="7445582" cy="4066288"/>
              </a:xfrm>
              <a:blipFill>
                <a:blip r:embed="rId2"/>
                <a:stretch>
                  <a:fillRect l="-1020" t="-218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A8324-33D6-E84B-9B17-52B9F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A71F8-8543-8340-9B28-177279F6B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5</a:t>
            </a:fld>
            <a:endParaRPr lang="sv-SE" dirty="0"/>
          </a:p>
        </p:txBody>
      </p:sp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5EB5C969-8C18-2244-A587-C73C7306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294" y="961355"/>
            <a:ext cx="3416255" cy="3349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E56AD0-4401-924D-9913-1DDEE2DCD35A}"/>
                  </a:ext>
                </a:extLst>
              </p:cNvPr>
              <p:cNvSpPr/>
              <p:nvPr/>
            </p:nvSpPr>
            <p:spPr>
              <a:xfrm>
                <a:off x="1167139" y="4504259"/>
                <a:ext cx="4569187" cy="202474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sv-SE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sv-SE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sv-SE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sv-S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sv-SE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sv-S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v-S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v-SE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sv-SE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sv-SE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sv-SE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sv-SE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m (3 GHz)</a:t>
                </a:r>
              </a:p>
              <a:p>
                <a:pPr>
                  <a:tabLst>
                    <a:tab pos="2798763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</a:rPr>
                  <a:t>0.006% received at 1 m   		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(−4</m:t>
                    </m:r>
                    <m:r>
                      <a:rPr lang="sv-S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sv-SE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dB)</a:t>
                </a:r>
              </a:p>
              <a:p>
                <a:pPr>
                  <a:tabLst>
                    <a:tab pos="2798763" algn="l"/>
                  </a:tabLst>
                </a:pPr>
                <a:r>
                  <a:rPr lang="en-US" sz="2000" dirty="0">
                    <a:solidFill>
                      <a:schemeClr val="tx1"/>
                    </a:solidFill>
                  </a:rPr>
                  <a:t>0.00006% received at 10 m 	(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−6</m:t>
                    </m:r>
                    <m:r>
                      <a:rPr lang="sv-S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dB)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E56AD0-4401-924D-9913-1DDEE2DCD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39" y="4504259"/>
                <a:ext cx="4569187" cy="2024742"/>
              </a:xfrm>
              <a:prstGeom prst="rect">
                <a:avLst/>
              </a:prstGeom>
              <a:blipFill>
                <a:blip r:embed="rId4"/>
                <a:stretch>
                  <a:fillRect l="-1381" b="-124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53E621E-B5AC-9846-B108-619B96EC6495}"/>
              </a:ext>
            </a:extLst>
          </p:cNvPr>
          <p:cNvSpPr/>
          <p:nvPr/>
        </p:nvSpPr>
        <p:spPr>
          <a:xfrm>
            <a:off x="8020920" y="5661748"/>
            <a:ext cx="3707439" cy="8345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Aft>
                <a:spcPts val="450"/>
              </a:spcAft>
            </a:pPr>
            <a:r>
              <a:rPr lang="en-US" sz="2400" dirty="0">
                <a:solidFill>
                  <a:schemeClr val="tx1"/>
                </a:solidFill>
              </a:rPr>
              <a:t>Only a tiny fraction of transmit power is received!</a:t>
            </a:r>
          </a:p>
        </p:txBody>
      </p:sp>
    </p:spTree>
    <p:extLst>
      <p:ext uri="{BB962C8B-B14F-4D97-AF65-F5344CB8AC3E}">
        <p14:creationId xmlns:p14="http://schemas.microsoft.com/office/powerpoint/2010/main" val="246355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8694-33AA-624E-8471-5FFE1250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Different types of antennas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173515-66F0-BA48-84DC-4ACE9551DF0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6"/>
                <a:ext cx="6538459" cy="4505129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SE" dirty="0"/>
                  <a:t>Channel capacity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sv-S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sv-SE" i="1">
                            <a:latin typeface="Cambria Math" charset="0"/>
                          </a:rPr>
                          <m:t>⋅</m:t>
                        </m:r>
                        <m:sSub>
                          <m:sSub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sv-SE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latin typeface="Cambria Math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 panose="02040503050406030204" pitchFamily="18" charset="0"/>
                              </a:rPr>
                              <m:t>SNR</m:t>
                            </m:r>
                          </m:e>
                        </m:d>
                      </m:e>
                    </m:func>
                  </m:oMath>
                </a14:m>
                <a:endParaRPr lang="en-S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>
                          <a:latin typeface="Cambria Math" panose="02040503050406030204" pitchFamily="18" charset="0"/>
                        </a:rPr>
                        <m:t>SNR</m:t>
                      </m:r>
                      <m:r>
                        <a:rPr lang="sv-SE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E" i="1" dirty="0"/>
              </a:p>
              <a:p>
                <a:pPr marL="0" indent="0">
                  <a:buNone/>
                </a:pPr>
                <a:endParaRPr lang="en-SE" i="1" dirty="0"/>
              </a:p>
              <a:p>
                <a:pPr lvl="1"/>
                <a:r>
                  <a:rPr lang="en-SE" sz="2000" dirty="0"/>
                  <a:t>Omni-directional (isotropic) antennas:</a:t>
                </a:r>
                <a:endParaRPr lang="en-S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E" dirty="0"/>
              </a:p>
              <a:p>
                <a:pPr lvl="1"/>
                <a:endParaRPr lang="en-SE" dirty="0"/>
              </a:p>
              <a:p>
                <a:pPr lvl="1"/>
                <a:r>
                  <a:rPr lang="en-SE" sz="2000" dirty="0"/>
                  <a:t>Directive antennas: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sv-S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sv-S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sv-SE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angle</m:t>
                          </m:r>
                        </m:e>
                      </m:d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sv-S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angle</m:t>
                          </m:r>
                        </m:e>
                      </m:d>
                    </m:oMath>
                  </m:oMathPara>
                </a14:m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173515-66F0-BA48-84DC-4ACE9551D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6"/>
                <a:ext cx="6538459" cy="4505129"/>
              </a:xfrm>
              <a:blipFill>
                <a:blip r:embed="rId2"/>
                <a:stretch>
                  <a:fillRect l="-1163" t="-197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4CEA6-5BD4-8A46-9A02-073FECD0A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90860-C29C-F248-8BC7-C13F272A7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193F5-2BCB-494B-B627-FEA1A267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26" y="1674670"/>
            <a:ext cx="5315074" cy="3986305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E0D7353E-A15A-424F-898C-B1EE5E5D54F0}"/>
              </a:ext>
            </a:extLst>
          </p:cNvPr>
          <p:cNvSpPr/>
          <p:nvPr/>
        </p:nvSpPr>
        <p:spPr bwMode="auto">
          <a:xfrm rot="5400000">
            <a:off x="4557900" y="5620245"/>
            <a:ext cx="169713" cy="772885"/>
          </a:xfrm>
          <a:prstGeom prst="rightBrac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22BAD-D13E-CC46-8E45-7C9EAF94FF3D}"/>
              </a:ext>
            </a:extLst>
          </p:cNvPr>
          <p:cNvSpPr txBox="1"/>
          <p:nvPr/>
        </p:nvSpPr>
        <p:spPr>
          <a:xfrm>
            <a:off x="3970436" y="6109908"/>
            <a:ext cx="1344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</a:t>
            </a:r>
            <a:r>
              <a:rPr lang="en-US" sz="1600" i="0" dirty="0"/>
              <a:t>o receiver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7C3A23B-E723-0C42-9E0E-9402A93A1472}"/>
              </a:ext>
            </a:extLst>
          </p:cNvPr>
          <p:cNvSpPr/>
          <p:nvPr/>
        </p:nvSpPr>
        <p:spPr bwMode="auto">
          <a:xfrm rot="5400000">
            <a:off x="5840073" y="5620245"/>
            <a:ext cx="169713" cy="772885"/>
          </a:xfrm>
          <a:prstGeom prst="rightBrac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9198A-3D09-D647-9ACA-D5D5672F0295}"/>
              </a:ext>
            </a:extLst>
          </p:cNvPr>
          <p:cNvSpPr txBox="1"/>
          <p:nvPr/>
        </p:nvSpPr>
        <p:spPr>
          <a:xfrm>
            <a:off x="5252609" y="6109908"/>
            <a:ext cx="1344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</a:t>
            </a:r>
            <a:r>
              <a:rPr lang="en-US" sz="1600" i="0" dirty="0"/>
              <a:t>o transmitter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7F8A9-EAB1-9649-ADC2-1E2227CE1F3C}"/>
              </a:ext>
            </a:extLst>
          </p:cNvPr>
          <p:cNvSpPr txBox="1"/>
          <p:nvPr/>
        </p:nvSpPr>
        <p:spPr>
          <a:xfrm>
            <a:off x="11619500" y="1801037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1600" dirty="0"/>
              <a:t>[dBi]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7971D-B58F-734C-A511-2033E1B10CB9}"/>
              </a:ext>
            </a:extLst>
          </p:cNvPr>
          <p:cNvSpPr txBox="1"/>
          <p:nvPr/>
        </p:nvSpPr>
        <p:spPr>
          <a:xfrm>
            <a:off x="8697180" y="1409724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36D3FF-82DD-6C43-9DE4-5A7F2F30A9D1}"/>
                  </a:ext>
                </a:extLst>
              </p:cNvPr>
              <p:cNvSpPr/>
              <p:nvPr/>
            </p:nvSpPr>
            <p:spPr>
              <a:xfrm>
                <a:off x="7753723" y="5837002"/>
                <a:ext cx="3409080" cy="70900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700" algn="ctr">
                  <a:spcAft>
                    <a:spcPts val="45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Effective area: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sv-SE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v-S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v-S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sv-SE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sv-S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v-SE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36D3FF-82DD-6C43-9DE4-5A7F2F30A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723" y="5837002"/>
                <a:ext cx="3409080" cy="709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0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58CD-D73E-8D42-A172-2173F379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Frequency spectrum in wireless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AC55D-6BB3-3E4D-9574-6C99FA394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4110093"/>
            <a:ext cx="10853647" cy="1786551"/>
          </a:xfrm>
        </p:spPr>
        <p:txBody>
          <a:bodyPr/>
          <a:lstStyle/>
          <a:p>
            <a:r>
              <a:rPr lang="en-SE" dirty="0"/>
              <a:t>Approximate size of an isotropic antenna</a:t>
            </a:r>
          </a:p>
          <a:p>
            <a:pPr lvl="1"/>
            <a:r>
              <a:rPr lang="en-SE" sz="2000" dirty="0"/>
              <a:t>Low-band (800 MHz): 	1 dm x 1 dm</a:t>
            </a:r>
          </a:p>
          <a:p>
            <a:pPr lvl="1"/>
            <a:r>
              <a:rPr lang="en-SE" sz="2000" dirty="0"/>
              <a:t>Mid-band (3 GHz): 	3 cm x 3 cm</a:t>
            </a:r>
          </a:p>
          <a:p>
            <a:pPr lvl="1"/>
            <a:r>
              <a:rPr lang="en-SE" sz="2000" dirty="0"/>
              <a:t>High-band (30 GHz): 	3 mm x 3 mm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B2B46-A955-CE44-BBF5-5F265DE26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7CA6D-70AC-5C42-A572-82011D746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F058D-98AD-7A4F-B2BD-90F4B22A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34" y="1473584"/>
            <a:ext cx="7420731" cy="2375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CE9AFF-2A3A-764A-B75D-F7FB28489460}"/>
              </a:ext>
            </a:extLst>
          </p:cNvPr>
          <p:cNvSpPr txBox="1"/>
          <p:nvPr/>
        </p:nvSpPr>
        <p:spPr>
          <a:xfrm>
            <a:off x="2569028" y="3217170"/>
            <a:ext cx="1506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Low-band</a:t>
            </a:r>
          </a:p>
          <a:p>
            <a:pPr algn="ctr"/>
            <a:r>
              <a:rPr lang="en-SE" dirty="0"/>
              <a:t>(below 1 GHz)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EFC1A-2AB7-9A4E-B2E4-52C5E49778AB}"/>
              </a:ext>
            </a:extLst>
          </p:cNvPr>
          <p:cNvSpPr txBox="1"/>
          <p:nvPr/>
        </p:nvSpPr>
        <p:spPr>
          <a:xfrm>
            <a:off x="4882979" y="3217170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Mid-band</a:t>
            </a:r>
          </a:p>
          <a:p>
            <a:pPr algn="ctr"/>
            <a:r>
              <a:rPr lang="en-SE" dirty="0"/>
              <a:t>(1-7 GHz)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C7904-97A1-444C-A7D5-D3964EF7B0E2}"/>
              </a:ext>
            </a:extLst>
          </p:cNvPr>
          <p:cNvSpPr txBox="1"/>
          <p:nvPr/>
        </p:nvSpPr>
        <p:spPr>
          <a:xfrm>
            <a:off x="7449212" y="3217170"/>
            <a:ext cx="1500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High-band</a:t>
            </a:r>
          </a:p>
          <a:p>
            <a:pPr algn="ctr"/>
            <a:r>
              <a:rPr lang="en-SE" dirty="0"/>
              <a:t>(above 7 GHz)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B41851-0D9E-734B-A0C8-C7787567E0CE}"/>
              </a:ext>
            </a:extLst>
          </p:cNvPr>
          <p:cNvSpPr txBox="1"/>
          <p:nvPr/>
        </p:nvSpPr>
        <p:spPr>
          <a:xfrm>
            <a:off x="7456714" y="4256314"/>
            <a:ext cx="2204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Directive antennas</a:t>
            </a:r>
          </a:p>
          <a:p>
            <a:pPr algn="ctr"/>
            <a:r>
              <a:rPr lang="en-SE" dirty="0"/>
              <a:t>in fixed infrastructure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E3216-72C4-AF49-9814-A18306F74B0A}"/>
              </a:ext>
            </a:extLst>
          </p:cNvPr>
          <p:cNvSpPr txBox="1"/>
          <p:nvPr/>
        </p:nvSpPr>
        <p:spPr>
          <a:xfrm>
            <a:off x="7320169" y="5535608"/>
            <a:ext cx="2477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Directive antennas </a:t>
            </a:r>
          </a:p>
          <a:p>
            <a:pPr algn="ctr"/>
            <a:r>
              <a:rPr lang="en-SE" i="1" dirty="0"/>
              <a:t>also</a:t>
            </a:r>
            <a:r>
              <a:rPr lang="en-SE" dirty="0"/>
              <a:t> in handheld devices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C97487-D82E-724B-9791-5AB1EFCA5F66}"/>
              </a:ext>
            </a:extLst>
          </p:cNvPr>
          <p:cNvCxnSpPr>
            <a:stCxn id="12" idx="1"/>
          </p:cNvCxnSpPr>
          <p:nvPr/>
        </p:nvCxnSpPr>
        <p:spPr>
          <a:xfrm flipH="1">
            <a:off x="6095999" y="4579480"/>
            <a:ext cx="1360715" cy="188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392797-479C-D640-B690-8063FD70A1D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204857" y="5535608"/>
            <a:ext cx="1115312" cy="3231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617DCBB-4E6A-3B46-BBC4-05B00D7B94AE}"/>
              </a:ext>
            </a:extLst>
          </p:cNvPr>
          <p:cNvSpPr/>
          <p:nvPr/>
        </p:nvSpPr>
        <p:spPr>
          <a:xfrm>
            <a:off x="7960059" y="1909217"/>
            <a:ext cx="2925163" cy="10226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/>
            <a:r>
              <a:rPr lang="en-US" sz="2000" b="1" dirty="0">
                <a:solidFill>
                  <a:schemeClr val="tx1"/>
                </a:solidFill>
              </a:rPr>
              <a:t>mmWave (above 28 GHz)</a:t>
            </a:r>
          </a:p>
          <a:p>
            <a:pPr marL="12700" algn="ctr"/>
            <a:r>
              <a:rPr lang="en-US" sz="2000" dirty="0">
                <a:solidFill>
                  <a:schemeClr val="tx1"/>
                </a:solidFill>
              </a:rPr>
              <a:t>Large bandwidth</a:t>
            </a:r>
          </a:p>
          <a:p>
            <a:pPr marL="12700" algn="ctr"/>
            <a:r>
              <a:rPr lang="en-US" sz="2000" dirty="0">
                <a:solidFill>
                  <a:schemeClr val="tx1"/>
                </a:solidFill>
              </a:rPr>
              <a:t>Small wavelength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47620A-31CE-A44E-8FA9-51E6E61A4BBA}"/>
              </a:ext>
            </a:extLst>
          </p:cNvPr>
          <p:cNvSpPr/>
          <p:nvPr/>
        </p:nvSpPr>
        <p:spPr>
          <a:xfrm>
            <a:off x="1353322" y="1909217"/>
            <a:ext cx="2431411" cy="10226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/>
            <a:r>
              <a:rPr lang="en-US" sz="2000" b="1" dirty="0">
                <a:solidFill>
                  <a:schemeClr val="tx1"/>
                </a:solidFill>
              </a:rPr>
              <a:t>Traditional </a:t>
            </a:r>
          </a:p>
          <a:p>
            <a:pPr marL="12700" algn="ctr"/>
            <a:r>
              <a:rPr lang="en-US" sz="2000" dirty="0">
                <a:solidFill>
                  <a:schemeClr val="tx1"/>
                </a:solidFill>
              </a:rPr>
              <a:t>Limited bandwidth</a:t>
            </a:r>
          </a:p>
          <a:p>
            <a:pPr marL="12700" algn="ctr"/>
            <a:r>
              <a:rPr lang="en-US" sz="2000" dirty="0">
                <a:solidFill>
                  <a:schemeClr val="tx1"/>
                </a:solidFill>
              </a:rPr>
              <a:t>Large wavelengths</a:t>
            </a:r>
          </a:p>
        </p:txBody>
      </p:sp>
    </p:spTree>
    <p:extLst>
      <p:ext uri="{BB962C8B-B14F-4D97-AF65-F5344CB8AC3E}">
        <p14:creationId xmlns:p14="http://schemas.microsoft.com/office/powerpoint/2010/main" val="33899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3FE9E-FF69-9046-A751-B0CB338E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Mobile wireless communications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49319-44F0-4C41-8DE5-7250333F0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D3900-833A-704C-A271-D50C3F679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FC628-50BC-E04C-BB56-A2B6D942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5629" y="2046484"/>
            <a:ext cx="9864353" cy="4660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4F2ADC-ED5D-7647-8262-F4BDAAF98ACF}"/>
              </a:ext>
            </a:extLst>
          </p:cNvPr>
          <p:cNvSpPr txBox="1"/>
          <p:nvPr/>
        </p:nvSpPr>
        <p:spPr>
          <a:xfrm>
            <a:off x="4371200" y="6078862"/>
            <a:ext cx="266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Lucky user</a:t>
            </a:r>
          </a:p>
          <a:p>
            <a:pPr algn="ctr"/>
            <a:r>
              <a:rPr lang="en-SE" dirty="0"/>
              <a:t>Advantage from directivity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55EB9-455A-8B4C-ABA0-BF30140819E2}"/>
              </a:ext>
            </a:extLst>
          </p:cNvPr>
          <p:cNvSpPr txBox="1"/>
          <p:nvPr/>
        </p:nvSpPr>
        <p:spPr>
          <a:xfrm>
            <a:off x="8068653" y="5432531"/>
            <a:ext cx="293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/>
              <a:t>Unlucky user</a:t>
            </a:r>
          </a:p>
          <a:p>
            <a:pPr algn="ctr"/>
            <a:r>
              <a:rPr lang="en-SE" dirty="0"/>
              <a:t>Disadvantage from directivity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B1D9F2-12D8-034A-82E7-0E0713D2AB81}"/>
              </a:ext>
            </a:extLst>
          </p:cNvPr>
          <p:cNvSpPr/>
          <p:nvPr/>
        </p:nvSpPr>
        <p:spPr>
          <a:xfrm>
            <a:off x="7204361" y="1552941"/>
            <a:ext cx="4665023" cy="6436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Aft>
                <a:spcPts val="450"/>
              </a:spcAft>
            </a:pPr>
            <a:r>
              <a:rPr lang="en-US" sz="2000" dirty="0">
                <a:solidFill>
                  <a:schemeClr val="tx1"/>
                </a:solidFill>
              </a:rPr>
              <a:t>Directive antenna not useful in handset: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1916BA-D3D1-6645-AFB7-8C1F0577E9CD}"/>
              </a:ext>
            </a:extLst>
          </p:cNvPr>
          <p:cNvSpPr/>
          <p:nvPr/>
        </p:nvSpPr>
        <p:spPr>
          <a:xfrm>
            <a:off x="7693300" y="6157560"/>
            <a:ext cx="3707439" cy="4995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Aft>
                <a:spcPts val="450"/>
              </a:spcAft>
            </a:pPr>
            <a:r>
              <a:rPr lang="en-US" sz="2000" dirty="0">
                <a:solidFill>
                  <a:schemeClr val="tx1"/>
                </a:solidFill>
              </a:rPr>
              <a:t>We want adaptive directivity!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11BA48-30EC-A643-AF52-2C97E96E0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42" t="71926" r="52081" b="13289"/>
          <a:stretch/>
        </p:blipFill>
        <p:spPr>
          <a:xfrm>
            <a:off x="11487974" y="1387160"/>
            <a:ext cx="425350" cy="93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B020-D6DB-254E-9391-B5A2F6B1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How can we adapt directivity?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DEFD9-4B48-E149-BEF2-989CAE54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Multiple Antenna Communications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3F87-5D38-4244-9753-C1F366F6E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E6B0357-3FF0-9F46-8186-50A86A350B8E}"/>
              </a:ext>
            </a:extLst>
          </p:cNvPr>
          <p:cNvSpPr>
            <a:spLocks noChangeAspect="1"/>
          </p:cNvSpPr>
          <p:nvPr/>
        </p:nvSpPr>
        <p:spPr bwMode="auto">
          <a:xfrm>
            <a:off x="1502673" y="2342564"/>
            <a:ext cx="3240360" cy="3240360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0EBCD7FB-8814-3949-87B2-3D3B3602EA82}"/>
              </a:ext>
            </a:extLst>
          </p:cNvPr>
          <p:cNvSpPr>
            <a:spLocks noChangeAspect="1"/>
          </p:cNvSpPr>
          <p:nvPr/>
        </p:nvSpPr>
        <p:spPr bwMode="auto">
          <a:xfrm>
            <a:off x="2852823" y="2342564"/>
            <a:ext cx="3240360" cy="3240360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C86C236-88AF-5943-8F04-7A38CBA819C8}"/>
              </a:ext>
            </a:extLst>
          </p:cNvPr>
          <p:cNvSpPr txBox="1"/>
          <p:nvPr/>
        </p:nvSpPr>
        <p:spPr>
          <a:xfrm>
            <a:off x="2845622" y="1830357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i="0" dirty="0"/>
              <a:t>Constructive interference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98D08234-C7BF-C044-B718-73569BB4A55B}"/>
              </a:ext>
            </a:extLst>
          </p:cNvPr>
          <p:cNvSpPr>
            <a:spLocks noChangeAspect="1"/>
          </p:cNvSpPr>
          <p:nvPr/>
        </p:nvSpPr>
        <p:spPr bwMode="auto">
          <a:xfrm>
            <a:off x="1772703" y="2612594"/>
            <a:ext cx="2700300" cy="2700300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4C9907E-A127-9C4D-95DC-EB9C3888FFE0}"/>
              </a:ext>
            </a:extLst>
          </p:cNvPr>
          <p:cNvSpPr>
            <a:spLocks noChangeAspect="1"/>
          </p:cNvSpPr>
          <p:nvPr/>
        </p:nvSpPr>
        <p:spPr bwMode="auto">
          <a:xfrm>
            <a:off x="3122853" y="2612594"/>
            <a:ext cx="2700300" cy="2700300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929CA9DD-CEDE-FC4C-9B5E-A7921C4C4B71}"/>
              </a:ext>
            </a:extLst>
          </p:cNvPr>
          <p:cNvSpPr>
            <a:spLocks noChangeAspect="1"/>
          </p:cNvSpPr>
          <p:nvPr/>
        </p:nvSpPr>
        <p:spPr bwMode="auto">
          <a:xfrm>
            <a:off x="2042733" y="2882624"/>
            <a:ext cx="2160240" cy="2160240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FD56D06-A751-C843-8203-A10905517460}"/>
              </a:ext>
            </a:extLst>
          </p:cNvPr>
          <p:cNvSpPr>
            <a:spLocks noChangeAspect="1"/>
          </p:cNvSpPr>
          <p:nvPr/>
        </p:nvSpPr>
        <p:spPr bwMode="auto">
          <a:xfrm>
            <a:off x="3392883" y="2882624"/>
            <a:ext cx="2160240" cy="2160240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2A23097-B9B6-734C-991E-0298D63C7F47}"/>
              </a:ext>
            </a:extLst>
          </p:cNvPr>
          <p:cNvSpPr>
            <a:spLocks noChangeAspect="1"/>
          </p:cNvSpPr>
          <p:nvPr/>
        </p:nvSpPr>
        <p:spPr bwMode="auto">
          <a:xfrm>
            <a:off x="2312763" y="3152654"/>
            <a:ext cx="1620180" cy="16201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1F96551-8933-334E-A7CF-17E09AD64A31}"/>
              </a:ext>
            </a:extLst>
          </p:cNvPr>
          <p:cNvSpPr>
            <a:spLocks noChangeAspect="1"/>
          </p:cNvSpPr>
          <p:nvPr/>
        </p:nvSpPr>
        <p:spPr bwMode="auto">
          <a:xfrm>
            <a:off x="3662913" y="3152654"/>
            <a:ext cx="1620180" cy="16201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A3A7C56-AF22-0940-8921-832540919E1F}"/>
              </a:ext>
            </a:extLst>
          </p:cNvPr>
          <p:cNvSpPr>
            <a:spLocks noChangeAspect="1"/>
          </p:cNvSpPr>
          <p:nvPr/>
        </p:nvSpPr>
        <p:spPr bwMode="auto">
          <a:xfrm>
            <a:off x="2582793" y="3422684"/>
            <a:ext cx="1080120" cy="1080120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5BC4776-AB8D-0344-BEA7-A28CA635953F}"/>
              </a:ext>
            </a:extLst>
          </p:cNvPr>
          <p:cNvSpPr>
            <a:spLocks noChangeAspect="1"/>
          </p:cNvSpPr>
          <p:nvPr/>
        </p:nvSpPr>
        <p:spPr bwMode="auto">
          <a:xfrm>
            <a:off x="3932943" y="3422684"/>
            <a:ext cx="1080120" cy="1080120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4AD1195-B936-FD49-A541-223348C93DD0}"/>
              </a:ext>
            </a:extLst>
          </p:cNvPr>
          <p:cNvSpPr>
            <a:spLocks noChangeAspect="1"/>
          </p:cNvSpPr>
          <p:nvPr/>
        </p:nvSpPr>
        <p:spPr bwMode="auto">
          <a:xfrm>
            <a:off x="2852823" y="3692714"/>
            <a:ext cx="540060" cy="54006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418845A7-8ABB-534D-A7FD-1B49B16592A6}"/>
              </a:ext>
            </a:extLst>
          </p:cNvPr>
          <p:cNvSpPr>
            <a:spLocks noChangeAspect="1"/>
          </p:cNvSpPr>
          <p:nvPr/>
        </p:nvSpPr>
        <p:spPr bwMode="auto">
          <a:xfrm>
            <a:off x="4202973" y="3692714"/>
            <a:ext cx="540060" cy="54006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B61E9F1-08AD-2E4E-9DD0-54A371EA8AFC}"/>
              </a:ext>
            </a:extLst>
          </p:cNvPr>
          <p:cNvSpPr/>
          <p:nvPr/>
        </p:nvSpPr>
        <p:spPr bwMode="auto">
          <a:xfrm>
            <a:off x="1188339" y="3998748"/>
            <a:ext cx="5256584" cy="18182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29A3550-B4D9-BB4F-8AE6-BFCB5E82053E}"/>
              </a:ext>
            </a:extLst>
          </p:cNvPr>
          <p:cNvSpPr/>
          <p:nvPr/>
        </p:nvSpPr>
        <p:spPr bwMode="auto">
          <a:xfrm>
            <a:off x="4436999" y="3926740"/>
            <a:ext cx="72008" cy="7200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6A81B04-0F94-BA40-A2F1-BDEBF437AFD6}"/>
              </a:ext>
            </a:extLst>
          </p:cNvPr>
          <p:cNvSpPr/>
          <p:nvPr/>
        </p:nvSpPr>
        <p:spPr bwMode="auto">
          <a:xfrm>
            <a:off x="3086849" y="3926740"/>
            <a:ext cx="72008" cy="7200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30BC3403-B15D-B047-9930-86D4AED61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77" b="64615"/>
          <a:stretch/>
        </p:blipFill>
        <p:spPr>
          <a:xfrm rot="16200000">
            <a:off x="2575694" y="4056990"/>
            <a:ext cx="2481873" cy="271277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ED118300-B242-CF4E-8B26-CBD50B2F5BDB}"/>
              </a:ext>
            </a:extLst>
          </p:cNvPr>
          <p:cNvSpPr txBox="1"/>
          <p:nvPr/>
        </p:nvSpPr>
        <p:spPr>
          <a:xfrm>
            <a:off x="2350168" y="4625325"/>
            <a:ext cx="158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i="0" dirty="0"/>
              <a:t>One antenna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5DB7C27-19D0-C34F-9E9B-346470737A5A}"/>
              </a:ext>
            </a:extLst>
          </p:cNvPr>
          <p:cNvSpPr>
            <a:spLocks noChangeAspect="1"/>
          </p:cNvSpPr>
          <p:nvPr/>
        </p:nvSpPr>
        <p:spPr bwMode="auto">
          <a:xfrm>
            <a:off x="6406733" y="2342564"/>
            <a:ext cx="3240360" cy="3240360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97553B8-008F-D94C-A458-DAFE2284B115}"/>
              </a:ext>
            </a:extLst>
          </p:cNvPr>
          <p:cNvSpPr txBox="1"/>
          <p:nvPr/>
        </p:nvSpPr>
        <p:spPr>
          <a:xfrm>
            <a:off x="8544832" y="2080083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i="0" dirty="0"/>
              <a:t>Constructive interference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3DD5AEB-DDA7-F542-A427-21C525528E13}"/>
              </a:ext>
            </a:extLst>
          </p:cNvPr>
          <p:cNvSpPr>
            <a:spLocks noChangeAspect="1"/>
          </p:cNvSpPr>
          <p:nvPr/>
        </p:nvSpPr>
        <p:spPr bwMode="auto">
          <a:xfrm>
            <a:off x="6676763" y="2612594"/>
            <a:ext cx="2700300" cy="2700300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E8413AD-AC9E-9046-86F3-BC30F9AC9F12}"/>
              </a:ext>
            </a:extLst>
          </p:cNvPr>
          <p:cNvSpPr>
            <a:spLocks noChangeAspect="1"/>
          </p:cNvSpPr>
          <p:nvPr/>
        </p:nvSpPr>
        <p:spPr bwMode="auto">
          <a:xfrm>
            <a:off x="6946793" y="2882624"/>
            <a:ext cx="2160240" cy="2160240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B8C8BCE-C413-BB48-B1F7-DB681EAAEE92}"/>
              </a:ext>
            </a:extLst>
          </p:cNvPr>
          <p:cNvSpPr>
            <a:spLocks noChangeAspect="1"/>
          </p:cNvSpPr>
          <p:nvPr/>
        </p:nvSpPr>
        <p:spPr bwMode="auto">
          <a:xfrm>
            <a:off x="8296943" y="2882624"/>
            <a:ext cx="2160240" cy="2160240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/>
            <a:endParaRPr lang="en-SE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6550121-2F75-D34D-A63C-6D51813E6A01}"/>
              </a:ext>
            </a:extLst>
          </p:cNvPr>
          <p:cNvSpPr>
            <a:spLocks noChangeAspect="1"/>
          </p:cNvSpPr>
          <p:nvPr/>
        </p:nvSpPr>
        <p:spPr bwMode="auto">
          <a:xfrm>
            <a:off x="7216823" y="3152654"/>
            <a:ext cx="1620180" cy="16201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32FCBBC-4E3E-D041-A2A6-2ABE23C78350}"/>
              </a:ext>
            </a:extLst>
          </p:cNvPr>
          <p:cNvSpPr>
            <a:spLocks noChangeAspect="1"/>
          </p:cNvSpPr>
          <p:nvPr/>
        </p:nvSpPr>
        <p:spPr bwMode="auto">
          <a:xfrm>
            <a:off x="8566973" y="3152654"/>
            <a:ext cx="1620180" cy="1620180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/>
            <a:endParaRPr lang="en-SE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E5022BDB-4961-2E4D-8AD6-C631356B5A37}"/>
              </a:ext>
            </a:extLst>
          </p:cNvPr>
          <p:cNvSpPr>
            <a:spLocks noChangeAspect="1"/>
          </p:cNvSpPr>
          <p:nvPr/>
        </p:nvSpPr>
        <p:spPr bwMode="auto">
          <a:xfrm>
            <a:off x="7486853" y="3422684"/>
            <a:ext cx="1080120" cy="1080120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864A589-FF77-264B-AB96-B2C6354A791A}"/>
              </a:ext>
            </a:extLst>
          </p:cNvPr>
          <p:cNvSpPr>
            <a:spLocks noChangeAspect="1"/>
          </p:cNvSpPr>
          <p:nvPr/>
        </p:nvSpPr>
        <p:spPr bwMode="auto">
          <a:xfrm>
            <a:off x="8837003" y="3422684"/>
            <a:ext cx="1080120" cy="1080120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/>
            <a:endParaRPr lang="en-SE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9BCC7CA-C3C8-5146-9EB5-F36F7025D4FB}"/>
              </a:ext>
            </a:extLst>
          </p:cNvPr>
          <p:cNvSpPr>
            <a:spLocks noChangeAspect="1"/>
          </p:cNvSpPr>
          <p:nvPr/>
        </p:nvSpPr>
        <p:spPr bwMode="auto">
          <a:xfrm>
            <a:off x="7756883" y="3692714"/>
            <a:ext cx="540060" cy="54006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B33325C-C620-014D-82EF-607C1F2836A3}"/>
              </a:ext>
            </a:extLst>
          </p:cNvPr>
          <p:cNvSpPr>
            <a:spLocks noChangeAspect="1"/>
          </p:cNvSpPr>
          <p:nvPr/>
        </p:nvSpPr>
        <p:spPr bwMode="auto">
          <a:xfrm>
            <a:off x="9107033" y="3692714"/>
            <a:ext cx="540060" cy="54006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/>
            <a:endParaRPr lang="en-SE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3E5AF9E1-E25B-7B4D-967F-245DA46F46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022405" y="2413390"/>
            <a:ext cx="382157" cy="11550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94536C3-D514-D342-831A-69DFFA7ABA82}"/>
              </a:ext>
            </a:extLst>
          </p:cNvPr>
          <p:cNvSpPr/>
          <p:nvPr/>
        </p:nvSpPr>
        <p:spPr bwMode="auto">
          <a:xfrm>
            <a:off x="6092399" y="3998748"/>
            <a:ext cx="5256584" cy="16808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45E524F-F32D-2348-82D2-51327EA85964}"/>
              </a:ext>
            </a:extLst>
          </p:cNvPr>
          <p:cNvSpPr/>
          <p:nvPr/>
        </p:nvSpPr>
        <p:spPr bwMode="auto">
          <a:xfrm>
            <a:off x="9341059" y="3926740"/>
            <a:ext cx="72008" cy="7200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473D3D3C-E727-7049-AAAE-E550612EFCC5}"/>
              </a:ext>
            </a:extLst>
          </p:cNvPr>
          <p:cNvSpPr/>
          <p:nvPr/>
        </p:nvSpPr>
        <p:spPr bwMode="auto">
          <a:xfrm>
            <a:off x="7990909" y="3926740"/>
            <a:ext cx="72008" cy="7200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SE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424A29F-A57C-924E-8637-B827A6634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66" r="50000" b="16496"/>
          <a:stretch/>
        </p:blipFill>
        <p:spPr>
          <a:xfrm rot="16200000" flipV="1">
            <a:off x="6947236" y="4165325"/>
            <a:ext cx="3398173" cy="1575283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7BD71C92-7C01-644A-A530-48E6A920A563}"/>
              </a:ext>
            </a:extLst>
          </p:cNvPr>
          <p:cNvSpPr txBox="1"/>
          <p:nvPr/>
        </p:nvSpPr>
        <p:spPr>
          <a:xfrm>
            <a:off x="6696851" y="4610851"/>
            <a:ext cx="1807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i="0" dirty="0"/>
              <a:t>Two antennas</a:t>
            </a:r>
          </a:p>
          <a:p>
            <a:r>
              <a:rPr lang="en-SE" i="0" dirty="0"/>
              <a:t>(same signal,</a:t>
            </a:r>
            <a:br>
              <a:rPr lang="en-SE" i="0" dirty="0"/>
            </a:br>
            <a:r>
              <a:rPr lang="en-SE" i="0" dirty="0"/>
              <a:t>different delays)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67D39B1-FDD8-694A-A7A8-30BDA7207FB7}"/>
              </a:ext>
            </a:extLst>
          </p:cNvPr>
          <p:cNvCxnSpPr>
            <a:cxnSpLocks/>
          </p:cNvCxnSpPr>
          <p:nvPr/>
        </p:nvCxnSpPr>
        <p:spPr bwMode="auto">
          <a:xfrm flipV="1">
            <a:off x="3799801" y="2125154"/>
            <a:ext cx="0" cy="14401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93CF2399-7181-7A4B-AC14-2297741151A8}"/>
              </a:ext>
            </a:extLst>
          </p:cNvPr>
          <p:cNvSpPr txBox="1"/>
          <p:nvPr/>
        </p:nvSpPr>
        <p:spPr>
          <a:xfrm>
            <a:off x="4881412" y="5002567"/>
            <a:ext cx="176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i="0" dirty="0"/>
              <a:t>Two antennas</a:t>
            </a:r>
          </a:p>
          <a:p>
            <a:r>
              <a:rPr lang="en-SE" i="0" dirty="0"/>
              <a:t>(same signal)</a:t>
            </a:r>
          </a:p>
        </p:txBody>
      </p:sp>
    </p:spTree>
    <p:extLst>
      <p:ext uri="{BB962C8B-B14F-4D97-AF65-F5344CB8AC3E}">
        <p14:creationId xmlns:p14="http://schemas.microsoft.com/office/powerpoint/2010/main" val="15755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8" grpId="0" animBg="1"/>
      <p:bldP spid="149" grpId="0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4" grpId="0"/>
      <p:bldP spid="166" grpId="0" animBg="1"/>
      <p:bldP spid="167" grpId="0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82" grpId="0"/>
      <p:bldP spid="165" grpId="0"/>
    </p:bldLst>
  </p:timing>
</p:sld>
</file>

<file path=ppt/theme/theme1.xml><?xml version="1.0" encoding="utf-8"?>
<a:theme xmlns:a="http://schemas.openxmlformats.org/drawingml/2006/main" name="Start and fin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CD006F72-7756-C141-A149-13FAB4F65DDB}"/>
    </a:ext>
  </a:extLst>
</a:theme>
</file>

<file path=ppt/theme/theme2.xml><?xml version="1.0" encoding="utf-8"?>
<a:theme xmlns:a="http://schemas.openxmlformats.org/drawingml/2006/main" name="Whit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A9B7757E-DA71-894F-A9B1-BE52504F7766}"/>
    </a:ext>
  </a:extLst>
</a:theme>
</file>

<file path=ppt/theme/theme3.xml><?xml version="1.0" encoding="utf-8"?>
<a:theme xmlns:a="http://schemas.openxmlformats.org/drawingml/2006/main" name="Blac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51B92478-41F4-8F4A-82A0-E5FAF54CE102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a5aea428-1722-47f0-acbf-e195f738e1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55F16C3BC0741BECCEF78E59294ED" ma:contentTypeVersion="7" ma:contentTypeDescription="Create a new document." ma:contentTypeScope="" ma:versionID="709333aaeed0b3db26f60f9c2df8959a">
  <xsd:schema xmlns:xsd="http://www.w3.org/2001/XMLSchema" xmlns:xs="http://www.w3.org/2001/XMLSchema" xmlns:p="http://schemas.microsoft.com/office/2006/metadata/properties" xmlns:ns2="a5aea428-1722-47f0-acbf-e195f738e188" targetNamespace="http://schemas.microsoft.com/office/2006/metadata/properties" ma:root="true" ma:fieldsID="2ba064546e06e115a80d3f5fe687bac9" ns2:_="">
    <xsd:import namespace="a5aea428-1722-47f0-acbf-e195f738e1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ea428-1722-47f0-acbf-e195f738e1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s" ma:index="13" nillable="true" ma:displayName="Notes" ma:description="Description of contents" ma:format="Dropdown" ma:internalName="Note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FE17CC-CFFB-40D4-8FF9-C25CBCDADBD5}">
  <ds:schemaRefs>
    <ds:schemaRef ds:uri="http://schemas.microsoft.com/office/2006/metadata/properties"/>
    <ds:schemaRef ds:uri="http://schemas.microsoft.com/office/infopath/2007/PartnerControls"/>
    <ds:schemaRef ds:uri="a5aea428-1722-47f0-acbf-e195f738e188"/>
  </ds:schemaRefs>
</ds:datastoreItem>
</file>

<file path=customXml/itemProps2.xml><?xml version="1.0" encoding="utf-8"?>
<ds:datastoreItem xmlns:ds="http://schemas.openxmlformats.org/officeDocument/2006/customXml" ds:itemID="{4E6C0BFB-7B7D-4275-A53B-E27E48C5E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aea428-1722-47f0-acbf-e195f738e1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319BF0-57E1-4878-B48D-94EA12B11E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Start and finish</Template>
  <TotalTime>8048</TotalTime>
  <Words>1081</Words>
  <Application>Microsoft Macintosh PowerPoint</Application>
  <PresentationFormat>Widescreen</PresentationFormat>
  <Paragraphs>251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Georgia</vt:lpstr>
      <vt:lpstr>KorolevLiU Medium</vt:lpstr>
      <vt:lpstr>Wingdings</vt:lpstr>
      <vt:lpstr>Start and finish</vt:lpstr>
      <vt:lpstr>White slides</vt:lpstr>
      <vt:lpstr>Black slides</vt:lpstr>
      <vt:lpstr>PowerPoint Presentation</vt:lpstr>
      <vt:lpstr>Outline</vt:lpstr>
      <vt:lpstr>Discrete memoryless channel</vt:lpstr>
      <vt:lpstr>Capacity behaviors</vt:lpstr>
      <vt:lpstr>Basic wave propagation</vt:lpstr>
      <vt:lpstr>Different types of antennas</vt:lpstr>
      <vt:lpstr>Frequency spectrum in wireless communications</vt:lpstr>
      <vt:lpstr>Mobile wireless communications</vt:lpstr>
      <vt:lpstr>How can we adapt directivity?</vt:lpstr>
      <vt:lpstr>From passive antennas to active antenna arrays </vt:lpstr>
      <vt:lpstr>Three main benefits of multiple antenna communications</vt:lpstr>
      <vt:lpstr>Adaptive beamforming</vt:lpstr>
      <vt:lpstr>History: Beamforming</vt:lpstr>
      <vt:lpstr>Multipath Propagation</vt:lpstr>
      <vt:lpstr>History: Spatial diversity</vt:lpstr>
      <vt:lpstr>Cellular networks</vt:lpstr>
      <vt:lpstr>History: Space division multiple access (SDMA)</vt:lpstr>
      <vt:lpstr>History: Point-to-point multi-antenna links</vt:lpstr>
      <vt:lpstr>Outline of this course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Widescreen presentation with LiU typography</dc:title>
  <dc:subject/>
  <dc:creator>Emil Björnson</dc:creator>
  <cp:keywords/>
  <dc:description/>
  <cp:lastModifiedBy>Emil Björnson</cp:lastModifiedBy>
  <cp:revision>37</cp:revision>
  <cp:lastPrinted>2017-10-06T09:53:20Z</cp:lastPrinted>
  <dcterms:created xsi:type="dcterms:W3CDTF">2020-03-25T16:20:45Z</dcterms:created>
  <dcterms:modified xsi:type="dcterms:W3CDTF">2021-03-24T07:12:53Z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0x010100D9E55F16C3BC0741BECCEF78E59294ED</vt:lpwstr>
  </property>
</Properties>
</file>